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4"/>
  </p:sldMasterIdLst>
  <p:notesMasterIdLst>
    <p:notesMasterId r:id="rId22"/>
  </p:notesMasterIdLst>
  <p:sldIdLst>
    <p:sldId id="256" r:id="rId5"/>
    <p:sldId id="257" r:id="rId6"/>
    <p:sldId id="258" r:id="rId7"/>
    <p:sldId id="259" r:id="rId8"/>
    <p:sldId id="260" r:id="rId9"/>
    <p:sldId id="268" r:id="rId10"/>
    <p:sldId id="266" r:id="rId11"/>
    <p:sldId id="265" r:id="rId12"/>
    <p:sldId id="264" r:id="rId13"/>
    <p:sldId id="267" r:id="rId14"/>
    <p:sldId id="269" r:id="rId15"/>
    <p:sldId id="270" r:id="rId16"/>
    <p:sldId id="271" r:id="rId17"/>
    <p:sldId id="272" r:id="rId18"/>
    <p:sldId id="273" r:id="rId19"/>
    <p:sldId id="261" r:id="rId20"/>
    <p:sldId id="262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95FE18E-6507-415E-8668-4D54E2DCE8F9}">
          <p14:sldIdLst>
            <p14:sldId id="256"/>
            <p14:sldId id="257"/>
            <p14:sldId id="258"/>
            <p14:sldId id="259"/>
            <p14:sldId id="260"/>
            <p14:sldId id="268"/>
            <p14:sldId id="266"/>
            <p14:sldId id="265"/>
            <p14:sldId id="264"/>
            <p14:sldId id="267"/>
            <p14:sldId id="269"/>
            <p14:sldId id="270"/>
            <p14:sldId id="271"/>
            <p14:sldId id="272"/>
            <p14:sldId id="273"/>
            <p14:sldId id="261"/>
            <p14:sldId id="26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1AEBD"/>
    <a:srgbClr val="FFFFFF"/>
    <a:srgbClr val="C04D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FF7F766-C097-4F87-BB35-8D87ADCEFDD1}" v="574" dt="2023-01-10T21:15:25.423"/>
    <p1510:client id="{C2621F6E-40FD-420A-9B8C-8ED277EC9B46}" v="1251" dt="2023-01-10T18:19:23.29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4" autoAdjust="0"/>
    <p:restoredTop sz="94660"/>
  </p:normalViewPr>
  <p:slideViewPr>
    <p:cSldViewPr snapToGrid="0">
      <p:cViewPr>
        <p:scale>
          <a:sx n="66" d="100"/>
          <a:sy n="66" d="100"/>
        </p:scale>
        <p:origin x="2628" y="6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raidan Duffy" userId="8ec18d3d-6fdf-489b-8ea9-501a0a9031aa" providerId="ADAL" clId="{C2621F6E-40FD-420A-9B8C-8ED277EC9B46}"/>
    <pc:docChg chg="undo custSel mod addSld delSld modSld sldOrd addSection delSection modSection">
      <pc:chgData name="Braidan Duffy" userId="8ec18d3d-6fdf-489b-8ea9-501a0a9031aa" providerId="ADAL" clId="{C2621F6E-40FD-420A-9B8C-8ED277EC9B46}" dt="2023-01-10T18:19:23.294" v="2780" actId="255"/>
      <pc:docMkLst>
        <pc:docMk/>
      </pc:docMkLst>
      <pc:sldChg chg="modSp">
        <pc:chgData name="Braidan Duffy" userId="8ec18d3d-6fdf-489b-8ea9-501a0a9031aa" providerId="ADAL" clId="{C2621F6E-40FD-420A-9B8C-8ED277EC9B46}" dt="2023-01-09T22:27:44.315" v="3" actId="27636"/>
        <pc:sldMkLst>
          <pc:docMk/>
          <pc:sldMk cId="664727987" sldId="256"/>
        </pc:sldMkLst>
        <pc:spChg chg="mod">
          <ac:chgData name="Braidan Duffy" userId="8ec18d3d-6fdf-489b-8ea9-501a0a9031aa" providerId="ADAL" clId="{C2621F6E-40FD-420A-9B8C-8ED277EC9B46}" dt="2023-01-09T22:27:44.315" v="3" actId="27636"/>
          <ac:spMkLst>
            <pc:docMk/>
            <pc:sldMk cId="664727987" sldId="256"/>
            <ac:spMk id="3" creationId="{FA8858AC-D709-4C14-818A-30522CCB6DB8}"/>
          </ac:spMkLst>
        </pc:spChg>
      </pc:sldChg>
      <pc:sldChg chg="addSp modSp modAnim">
        <pc:chgData name="Braidan Duffy" userId="8ec18d3d-6fdf-489b-8ea9-501a0a9031aa" providerId="ADAL" clId="{C2621F6E-40FD-420A-9B8C-8ED277EC9B46}" dt="2023-01-09T22:32:04.589" v="111"/>
        <pc:sldMkLst>
          <pc:docMk/>
          <pc:sldMk cId="519030867" sldId="258"/>
        </pc:sldMkLst>
        <pc:spChg chg="mod">
          <ac:chgData name="Braidan Duffy" userId="8ec18d3d-6fdf-489b-8ea9-501a0a9031aa" providerId="ADAL" clId="{C2621F6E-40FD-420A-9B8C-8ED277EC9B46}" dt="2023-01-07T21:58:10.437" v="1" actId="27636"/>
          <ac:spMkLst>
            <pc:docMk/>
            <pc:sldMk cId="519030867" sldId="258"/>
            <ac:spMk id="3" creationId="{2619EF65-69E8-4017-9E3E-614AED75CEB6}"/>
          </ac:spMkLst>
        </pc:spChg>
        <pc:spChg chg="add mod">
          <ac:chgData name="Braidan Duffy" userId="8ec18d3d-6fdf-489b-8ea9-501a0a9031aa" providerId="ADAL" clId="{C2621F6E-40FD-420A-9B8C-8ED277EC9B46}" dt="2023-01-09T22:31:59.164" v="110" actId="14100"/>
          <ac:spMkLst>
            <pc:docMk/>
            <pc:sldMk cId="519030867" sldId="258"/>
            <ac:spMk id="4" creationId="{9A33DD6E-5565-45F3-BD52-AC550756864D}"/>
          </ac:spMkLst>
        </pc:spChg>
      </pc:sldChg>
      <pc:sldChg chg="addSp delSp modSp add delAnim modAnim">
        <pc:chgData name="Braidan Duffy" userId="8ec18d3d-6fdf-489b-8ea9-501a0a9031aa" providerId="ADAL" clId="{C2621F6E-40FD-420A-9B8C-8ED277EC9B46}" dt="2023-01-09T22:43:58.527" v="787" actId="207"/>
        <pc:sldMkLst>
          <pc:docMk/>
          <pc:sldMk cId="2468851705" sldId="259"/>
        </pc:sldMkLst>
        <pc:spChg chg="mod">
          <ac:chgData name="Braidan Duffy" userId="8ec18d3d-6fdf-489b-8ea9-501a0a9031aa" providerId="ADAL" clId="{C2621F6E-40FD-420A-9B8C-8ED277EC9B46}" dt="2023-01-09T22:32:22.016" v="152" actId="20577"/>
          <ac:spMkLst>
            <pc:docMk/>
            <pc:sldMk cId="2468851705" sldId="259"/>
            <ac:spMk id="2" creationId="{DF5F2ECD-E904-47AE-8826-3681B58E473B}"/>
          </ac:spMkLst>
        </pc:spChg>
        <pc:spChg chg="del mod">
          <ac:chgData name="Braidan Duffy" userId="8ec18d3d-6fdf-489b-8ea9-501a0a9031aa" providerId="ADAL" clId="{C2621F6E-40FD-420A-9B8C-8ED277EC9B46}" dt="2023-01-09T22:43:19.424" v="782" actId="12084"/>
          <ac:spMkLst>
            <pc:docMk/>
            <pc:sldMk cId="2468851705" sldId="259"/>
            <ac:spMk id="3" creationId="{2DF811F8-68AF-4462-B70E-233FB10BF2F9}"/>
          </ac:spMkLst>
        </pc:spChg>
        <pc:spChg chg="add mod">
          <ac:chgData name="Braidan Duffy" userId="8ec18d3d-6fdf-489b-8ea9-501a0a9031aa" providerId="ADAL" clId="{C2621F6E-40FD-420A-9B8C-8ED277EC9B46}" dt="2023-01-09T22:43:22.287" v="783" actId="1076"/>
          <ac:spMkLst>
            <pc:docMk/>
            <pc:sldMk cId="2468851705" sldId="259"/>
            <ac:spMk id="4" creationId="{AC887926-7252-490A-AA2C-91F3F0805237}"/>
          </ac:spMkLst>
        </pc:spChg>
        <pc:spChg chg="add del mod">
          <ac:chgData name="Braidan Duffy" userId="8ec18d3d-6fdf-489b-8ea9-501a0a9031aa" providerId="ADAL" clId="{C2621F6E-40FD-420A-9B8C-8ED277EC9B46}" dt="2023-01-09T22:39:50.015" v="677" actId="478"/>
          <ac:spMkLst>
            <pc:docMk/>
            <pc:sldMk cId="2468851705" sldId="259"/>
            <ac:spMk id="5" creationId="{5BD7A21C-EC33-4552-A432-B8A2D880340D}"/>
          </ac:spMkLst>
        </pc:spChg>
        <pc:graphicFrameChg chg="add mod">
          <ac:chgData name="Braidan Duffy" userId="8ec18d3d-6fdf-489b-8ea9-501a0a9031aa" providerId="ADAL" clId="{C2621F6E-40FD-420A-9B8C-8ED277EC9B46}" dt="2023-01-09T22:43:58.527" v="787" actId="207"/>
          <ac:graphicFrameMkLst>
            <pc:docMk/>
            <pc:sldMk cId="2468851705" sldId="259"/>
            <ac:graphicFrameMk id="6" creationId="{C4A22D56-8FE7-4E20-A317-58224C233EDD}"/>
          </ac:graphicFrameMkLst>
        </pc:graphicFrameChg>
      </pc:sldChg>
      <pc:sldChg chg="addSp delSp modSp add modAnim">
        <pc:chgData name="Braidan Duffy" userId="8ec18d3d-6fdf-489b-8ea9-501a0a9031aa" providerId="ADAL" clId="{C2621F6E-40FD-420A-9B8C-8ED277EC9B46}" dt="2023-01-09T23:07:53.761" v="900"/>
        <pc:sldMkLst>
          <pc:docMk/>
          <pc:sldMk cId="2674521955" sldId="260"/>
        </pc:sldMkLst>
        <pc:spChg chg="del">
          <ac:chgData name="Braidan Duffy" userId="8ec18d3d-6fdf-489b-8ea9-501a0a9031aa" providerId="ADAL" clId="{C2621F6E-40FD-420A-9B8C-8ED277EC9B46}" dt="2023-01-09T22:42:30.836" v="687" actId="478"/>
          <ac:spMkLst>
            <pc:docMk/>
            <pc:sldMk cId="2674521955" sldId="260"/>
            <ac:spMk id="2" creationId="{283E1A9A-5575-4AB9-B180-A8819672C32C}"/>
          </ac:spMkLst>
        </pc:spChg>
        <pc:spChg chg="mod">
          <ac:chgData name="Braidan Duffy" userId="8ec18d3d-6fdf-489b-8ea9-501a0a9031aa" providerId="ADAL" clId="{C2621F6E-40FD-420A-9B8C-8ED277EC9B46}" dt="2023-01-09T22:57:02.468" v="859" actId="14100"/>
          <ac:spMkLst>
            <pc:docMk/>
            <pc:sldMk cId="2674521955" sldId="260"/>
            <ac:spMk id="3" creationId="{534CB5AF-E4BE-4C42-A07F-22C4EEE75EE9}"/>
          </ac:spMkLst>
        </pc:spChg>
        <pc:spChg chg="add">
          <ac:chgData name="Braidan Duffy" userId="8ec18d3d-6fdf-489b-8ea9-501a0a9031aa" providerId="ADAL" clId="{C2621F6E-40FD-420A-9B8C-8ED277EC9B46}" dt="2023-01-09T22:42:30.955" v="688"/>
          <ac:spMkLst>
            <pc:docMk/>
            <pc:sldMk cId="2674521955" sldId="260"/>
            <ac:spMk id="4" creationId="{F3B6A0BC-80DA-4C3E-835A-1CB3DC112191}"/>
          </ac:spMkLst>
        </pc:spChg>
        <pc:picChg chg="add mod">
          <ac:chgData name="Braidan Duffy" userId="8ec18d3d-6fdf-489b-8ea9-501a0a9031aa" providerId="ADAL" clId="{C2621F6E-40FD-420A-9B8C-8ED277EC9B46}" dt="2023-01-09T22:57:05.565" v="860" actId="1076"/>
          <ac:picMkLst>
            <pc:docMk/>
            <pc:sldMk cId="2674521955" sldId="260"/>
            <ac:picMk id="5" creationId="{F7E4C046-D896-4C50-922C-A5D2E2B9BE83}"/>
          </ac:picMkLst>
        </pc:picChg>
        <pc:picChg chg="add del mod">
          <ac:chgData name="Braidan Duffy" userId="8ec18d3d-6fdf-489b-8ea9-501a0a9031aa" providerId="ADAL" clId="{C2621F6E-40FD-420A-9B8C-8ED277EC9B46}" dt="2023-01-09T23:05:46.405" v="879" actId="478"/>
          <ac:picMkLst>
            <pc:docMk/>
            <pc:sldMk cId="2674521955" sldId="260"/>
            <ac:picMk id="7" creationId="{CE6AFC28-9747-4D10-BB1E-97350DF23C17}"/>
          </ac:picMkLst>
        </pc:picChg>
        <pc:picChg chg="add mod">
          <ac:chgData name="Braidan Duffy" userId="8ec18d3d-6fdf-489b-8ea9-501a0a9031aa" providerId="ADAL" clId="{C2621F6E-40FD-420A-9B8C-8ED277EC9B46}" dt="2023-01-09T23:06:04.838" v="887" actId="1076"/>
          <ac:picMkLst>
            <pc:docMk/>
            <pc:sldMk cId="2674521955" sldId="260"/>
            <ac:picMk id="9" creationId="{A584055D-09CF-485E-A18C-6394B23E5322}"/>
          </ac:picMkLst>
        </pc:picChg>
        <pc:picChg chg="add del mod">
          <ac:chgData name="Braidan Duffy" userId="8ec18d3d-6fdf-489b-8ea9-501a0a9031aa" providerId="ADAL" clId="{C2621F6E-40FD-420A-9B8C-8ED277EC9B46}" dt="2023-01-09T22:49:13.002" v="856" actId="478"/>
          <ac:picMkLst>
            <pc:docMk/>
            <pc:sldMk cId="2674521955" sldId="260"/>
            <ac:picMk id="1026" creationId="{970D3588-5CD5-45ED-8089-B344F41C51AC}"/>
          </ac:picMkLst>
        </pc:picChg>
      </pc:sldChg>
      <pc:sldChg chg="addSp modSp add modAnim">
        <pc:chgData name="Braidan Duffy" userId="8ec18d3d-6fdf-489b-8ea9-501a0a9031aa" providerId="ADAL" clId="{C2621F6E-40FD-420A-9B8C-8ED277EC9B46}" dt="2023-01-10T16:39:42.358" v="1463"/>
        <pc:sldMkLst>
          <pc:docMk/>
          <pc:sldMk cId="1868211696" sldId="261"/>
        </pc:sldMkLst>
        <pc:spChg chg="mod">
          <ac:chgData name="Braidan Duffy" userId="8ec18d3d-6fdf-489b-8ea9-501a0a9031aa" providerId="ADAL" clId="{C2621F6E-40FD-420A-9B8C-8ED277EC9B46}" dt="2023-01-10T16:30:12.586" v="957" actId="20577"/>
          <ac:spMkLst>
            <pc:docMk/>
            <pc:sldMk cId="1868211696" sldId="261"/>
            <ac:spMk id="2" creationId="{B608BC9E-104C-492C-AF3A-83E5EF668D83}"/>
          </ac:spMkLst>
        </pc:spChg>
        <pc:spChg chg="mod">
          <ac:chgData name="Braidan Duffy" userId="8ec18d3d-6fdf-489b-8ea9-501a0a9031aa" providerId="ADAL" clId="{C2621F6E-40FD-420A-9B8C-8ED277EC9B46}" dt="2023-01-10T16:37:51.255" v="1345" actId="5793"/>
          <ac:spMkLst>
            <pc:docMk/>
            <pc:sldMk cId="1868211696" sldId="261"/>
            <ac:spMk id="3" creationId="{124E16F3-FC8B-4632-B813-74ACA7F7256A}"/>
          </ac:spMkLst>
        </pc:spChg>
        <pc:spChg chg="add mod">
          <ac:chgData name="Braidan Duffy" userId="8ec18d3d-6fdf-489b-8ea9-501a0a9031aa" providerId="ADAL" clId="{C2621F6E-40FD-420A-9B8C-8ED277EC9B46}" dt="2023-01-10T16:39:31.184" v="1462" actId="20577"/>
          <ac:spMkLst>
            <pc:docMk/>
            <pc:sldMk cId="1868211696" sldId="261"/>
            <ac:spMk id="4" creationId="{B8B28381-E064-40A0-85DF-631ED57488EA}"/>
          </ac:spMkLst>
        </pc:spChg>
      </pc:sldChg>
      <pc:sldChg chg="addSp modSp add mod setBg">
        <pc:chgData name="Braidan Duffy" userId="8ec18d3d-6fdf-489b-8ea9-501a0a9031aa" providerId="ADAL" clId="{C2621F6E-40FD-420A-9B8C-8ED277EC9B46}" dt="2023-01-10T17:16:30.333" v="1656" actId="1076"/>
        <pc:sldMkLst>
          <pc:docMk/>
          <pc:sldMk cId="1977668182" sldId="262"/>
        </pc:sldMkLst>
        <pc:spChg chg="mod">
          <ac:chgData name="Braidan Duffy" userId="8ec18d3d-6fdf-489b-8ea9-501a0a9031aa" providerId="ADAL" clId="{C2621F6E-40FD-420A-9B8C-8ED277EC9B46}" dt="2023-01-10T17:16:16.967" v="1653" actId="26606"/>
          <ac:spMkLst>
            <pc:docMk/>
            <pc:sldMk cId="1977668182" sldId="262"/>
            <ac:spMk id="2" creationId="{0537B33A-3784-4778-994A-822A05D72144}"/>
          </ac:spMkLst>
        </pc:spChg>
        <pc:spChg chg="mod ord">
          <ac:chgData name="Braidan Duffy" userId="8ec18d3d-6fdf-489b-8ea9-501a0a9031aa" providerId="ADAL" clId="{C2621F6E-40FD-420A-9B8C-8ED277EC9B46}" dt="2023-01-10T17:16:16.967" v="1653" actId="26606"/>
          <ac:spMkLst>
            <pc:docMk/>
            <pc:sldMk cId="1977668182" sldId="262"/>
            <ac:spMk id="3" creationId="{B175029D-0BC2-40C7-8D36-776AF630B363}"/>
          </ac:spMkLst>
        </pc:spChg>
        <pc:spChg chg="add">
          <ac:chgData name="Braidan Duffy" userId="8ec18d3d-6fdf-489b-8ea9-501a0a9031aa" providerId="ADAL" clId="{C2621F6E-40FD-420A-9B8C-8ED277EC9B46}" dt="2023-01-10T17:16:16.967" v="1653" actId="26606"/>
          <ac:spMkLst>
            <pc:docMk/>
            <pc:sldMk cId="1977668182" sldId="262"/>
            <ac:spMk id="9" creationId="{4A079BE1-ED93-4445-AD4A-0D67109702E7}"/>
          </ac:spMkLst>
        </pc:spChg>
        <pc:spChg chg="add">
          <ac:chgData name="Braidan Duffy" userId="8ec18d3d-6fdf-489b-8ea9-501a0a9031aa" providerId="ADAL" clId="{C2621F6E-40FD-420A-9B8C-8ED277EC9B46}" dt="2023-01-10T17:16:16.967" v="1653" actId="26606"/>
          <ac:spMkLst>
            <pc:docMk/>
            <pc:sldMk cId="1977668182" sldId="262"/>
            <ac:spMk id="11" creationId="{3F6C79BF-A4E0-4CC8-952B-C736485CAFF4}"/>
          </ac:spMkLst>
        </pc:spChg>
        <pc:picChg chg="add mod">
          <ac:chgData name="Braidan Duffy" userId="8ec18d3d-6fdf-489b-8ea9-501a0a9031aa" providerId="ADAL" clId="{C2621F6E-40FD-420A-9B8C-8ED277EC9B46}" dt="2023-01-10T17:16:30.333" v="1656" actId="1076"/>
          <ac:picMkLst>
            <pc:docMk/>
            <pc:sldMk cId="1977668182" sldId="262"/>
            <ac:picMk id="4" creationId="{7C5DDD33-4129-41CF-8103-CFDE8AB65AC7}"/>
          </ac:picMkLst>
        </pc:picChg>
      </pc:sldChg>
      <pc:sldChg chg="addSp delSp modSp add del modAnim">
        <pc:chgData name="Braidan Duffy" userId="8ec18d3d-6fdf-489b-8ea9-501a0a9031aa" providerId="ADAL" clId="{C2621F6E-40FD-420A-9B8C-8ED277EC9B46}" dt="2023-01-10T18:12:49.034" v="2059" actId="2696"/>
        <pc:sldMkLst>
          <pc:docMk/>
          <pc:sldMk cId="2854186889" sldId="263"/>
        </pc:sldMkLst>
        <pc:spChg chg="mod">
          <ac:chgData name="Braidan Duffy" userId="8ec18d3d-6fdf-489b-8ea9-501a0a9031aa" providerId="ADAL" clId="{C2621F6E-40FD-420A-9B8C-8ED277EC9B46}" dt="2023-01-10T17:35:07.028" v="1683" actId="20577"/>
          <ac:spMkLst>
            <pc:docMk/>
            <pc:sldMk cId="2854186889" sldId="263"/>
            <ac:spMk id="2" creationId="{849DCB28-2849-48B4-B7C6-F52D53B3C624}"/>
          </ac:spMkLst>
        </pc:spChg>
        <pc:spChg chg="del">
          <ac:chgData name="Braidan Duffy" userId="8ec18d3d-6fdf-489b-8ea9-501a0a9031aa" providerId="ADAL" clId="{C2621F6E-40FD-420A-9B8C-8ED277EC9B46}" dt="2023-01-10T17:35:10.472" v="1684" actId="478"/>
          <ac:spMkLst>
            <pc:docMk/>
            <pc:sldMk cId="2854186889" sldId="263"/>
            <ac:spMk id="3" creationId="{DCCB3C93-F6C9-4EB3-A41A-CDA52DD4D51A}"/>
          </ac:spMkLst>
        </pc:spChg>
        <pc:spChg chg="add mod">
          <ac:chgData name="Braidan Duffy" userId="8ec18d3d-6fdf-489b-8ea9-501a0a9031aa" providerId="ADAL" clId="{C2621F6E-40FD-420A-9B8C-8ED277EC9B46}" dt="2023-01-10T17:48:15.413" v="1833" actId="1076"/>
          <ac:spMkLst>
            <pc:docMk/>
            <pc:sldMk cId="2854186889" sldId="263"/>
            <ac:spMk id="4" creationId="{E44A0CB0-B0E7-4D7E-83C1-11BEA241A4B7}"/>
          </ac:spMkLst>
        </pc:spChg>
        <pc:spChg chg="add mod">
          <ac:chgData name="Braidan Duffy" userId="8ec18d3d-6fdf-489b-8ea9-501a0a9031aa" providerId="ADAL" clId="{C2621F6E-40FD-420A-9B8C-8ED277EC9B46}" dt="2023-01-10T17:48:15.413" v="1833" actId="1076"/>
          <ac:spMkLst>
            <pc:docMk/>
            <pc:sldMk cId="2854186889" sldId="263"/>
            <ac:spMk id="6" creationId="{AF7DD58C-DEAD-49B5-AF9D-528C744A1B00}"/>
          </ac:spMkLst>
        </pc:spChg>
        <pc:spChg chg="add mod">
          <ac:chgData name="Braidan Duffy" userId="8ec18d3d-6fdf-489b-8ea9-501a0a9031aa" providerId="ADAL" clId="{C2621F6E-40FD-420A-9B8C-8ED277EC9B46}" dt="2023-01-10T17:48:15.413" v="1833" actId="1076"/>
          <ac:spMkLst>
            <pc:docMk/>
            <pc:sldMk cId="2854186889" sldId="263"/>
            <ac:spMk id="7" creationId="{F743AE46-9C44-44C2-955B-BD85303D1BAA}"/>
          </ac:spMkLst>
        </pc:spChg>
        <pc:spChg chg="add mod">
          <ac:chgData name="Braidan Duffy" userId="8ec18d3d-6fdf-489b-8ea9-501a0a9031aa" providerId="ADAL" clId="{C2621F6E-40FD-420A-9B8C-8ED277EC9B46}" dt="2023-01-10T17:48:15.413" v="1833" actId="1076"/>
          <ac:spMkLst>
            <pc:docMk/>
            <pc:sldMk cId="2854186889" sldId="263"/>
            <ac:spMk id="8" creationId="{CB73BEDA-77DB-49A8-BB80-09B89EF8A114}"/>
          </ac:spMkLst>
        </pc:spChg>
        <pc:spChg chg="add mod">
          <ac:chgData name="Braidan Duffy" userId="8ec18d3d-6fdf-489b-8ea9-501a0a9031aa" providerId="ADAL" clId="{C2621F6E-40FD-420A-9B8C-8ED277EC9B46}" dt="2023-01-10T18:03:44.275" v="2021" actId="1076"/>
          <ac:spMkLst>
            <pc:docMk/>
            <pc:sldMk cId="2854186889" sldId="263"/>
            <ac:spMk id="9" creationId="{F0BE16ED-8BB4-479A-8907-E33876DA92B2}"/>
          </ac:spMkLst>
        </pc:spChg>
        <pc:spChg chg="add mod">
          <ac:chgData name="Braidan Duffy" userId="8ec18d3d-6fdf-489b-8ea9-501a0a9031aa" providerId="ADAL" clId="{C2621F6E-40FD-420A-9B8C-8ED277EC9B46}" dt="2023-01-10T17:48:15.413" v="1833" actId="1076"/>
          <ac:spMkLst>
            <pc:docMk/>
            <pc:sldMk cId="2854186889" sldId="263"/>
            <ac:spMk id="10" creationId="{675BBAC3-3A37-4841-B78D-1BAE5568157B}"/>
          </ac:spMkLst>
        </pc:spChg>
        <pc:spChg chg="add mod">
          <ac:chgData name="Braidan Duffy" userId="8ec18d3d-6fdf-489b-8ea9-501a0a9031aa" providerId="ADAL" clId="{C2621F6E-40FD-420A-9B8C-8ED277EC9B46}" dt="2023-01-10T17:48:15.413" v="1833" actId="1076"/>
          <ac:spMkLst>
            <pc:docMk/>
            <pc:sldMk cId="2854186889" sldId="263"/>
            <ac:spMk id="15" creationId="{4A4BDE3D-B999-47BA-A609-21A5FF4D5083}"/>
          </ac:spMkLst>
        </pc:spChg>
        <pc:spChg chg="add mod">
          <ac:chgData name="Braidan Duffy" userId="8ec18d3d-6fdf-489b-8ea9-501a0a9031aa" providerId="ADAL" clId="{C2621F6E-40FD-420A-9B8C-8ED277EC9B46}" dt="2023-01-10T17:50:08.322" v="1874" actId="14100"/>
          <ac:spMkLst>
            <pc:docMk/>
            <pc:sldMk cId="2854186889" sldId="263"/>
            <ac:spMk id="16" creationId="{1089A260-CB6C-44E6-A9B3-0B22AAB5C915}"/>
          </ac:spMkLst>
        </pc:spChg>
        <pc:spChg chg="add mod">
          <ac:chgData name="Braidan Duffy" userId="8ec18d3d-6fdf-489b-8ea9-501a0a9031aa" providerId="ADAL" clId="{C2621F6E-40FD-420A-9B8C-8ED277EC9B46}" dt="2023-01-10T18:03:39.727" v="2020" actId="1076"/>
          <ac:spMkLst>
            <pc:docMk/>
            <pc:sldMk cId="2854186889" sldId="263"/>
            <ac:spMk id="17" creationId="{CFFF42E2-BBD0-495C-B09E-BC3CD4DACDB1}"/>
          </ac:spMkLst>
        </pc:spChg>
        <pc:spChg chg="add del mod">
          <ac:chgData name="Braidan Duffy" userId="8ec18d3d-6fdf-489b-8ea9-501a0a9031aa" providerId="ADAL" clId="{C2621F6E-40FD-420A-9B8C-8ED277EC9B46}" dt="2023-01-10T17:48:47.719" v="1842" actId="478"/>
          <ac:spMkLst>
            <pc:docMk/>
            <pc:sldMk cId="2854186889" sldId="263"/>
            <ac:spMk id="20" creationId="{A2071787-E068-4D28-9F67-9D8102BB9638}"/>
          </ac:spMkLst>
        </pc:spChg>
        <pc:spChg chg="add mod ord">
          <ac:chgData name="Braidan Duffy" userId="8ec18d3d-6fdf-489b-8ea9-501a0a9031aa" providerId="ADAL" clId="{C2621F6E-40FD-420A-9B8C-8ED277EC9B46}" dt="2023-01-10T17:50:48.816" v="1881" actId="14100"/>
          <ac:spMkLst>
            <pc:docMk/>
            <pc:sldMk cId="2854186889" sldId="263"/>
            <ac:spMk id="21" creationId="{3FBF7CCA-83C0-449D-940A-3BAC6B9EC3D6}"/>
          </ac:spMkLst>
        </pc:spChg>
        <pc:spChg chg="add mod">
          <ac:chgData name="Braidan Duffy" userId="8ec18d3d-6fdf-489b-8ea9-501a0a9031aa" providerId="ADAL" clId="{C2621F6E-40FD-420A-9B8C-8ED277EC9B46}" dt="2023-01-10T17:49:01.888" v="1850" actId="1076"/>
          <ac:spMkLst>
            <pc:docMk/>
            <pc:sldMk cId="2854186889" sldId="263"/>
            <ac:spMk id="22" creationId="{7DD3FA4E-DD3A-4990-A118-C21007E3E956}"/>
          </ac:spMkLst>
        </pc:spChg>
        <pc:spChg chg="add mod">
          <ac:chgData name="Braidan Duffy" userId="8ec18d3d-6fdf-489b-8ea9-501a0a9031aa" providerId="ADAL" clId="{C2621F6E-40FD-420A-9B8C-8ED277EC9B46}" dt="2023-01-10T17:49:13.969" v="1858" actId="1076"/>
          <ac:spMkLst>
            <pc:docMk/>
            <pc:sldMk cId="2854186889" sldId="263"/>
            <ac:spMk id="23" creationId="{6E8896FC-2A28-4534-86B0-91A87648EFDB}"/>
          </ac:spMkLst>
        </pc:spChg>
        <pc:spChg chg="add mod">
          <ac:chgData name="Braidan Duffy" userId="8ec18d3d-6fdf-489b-8ea9-501a0a9031aa" providerId="ADAL" clId="{C2621F6E-40FD-420A-9B8C-8ED277EC9B46}" dt="2023-01-10T17:49:58.354" v="1869" actId="1076"/>
          <ac:spMkLst>
            <pc:docMk/>
            <pc:sldMk cId="2854186889" sldId="263"/>
            <ac:spMk id="24" creationId="{CD9C318C-D7A8-4AFF-A899-83DB23E01503}"/>
          </ac:spMkLst>
        </pc:spChg>
        <pc:picChg chg="add mod">
          <ac:chgData name="Braidan Duffy" userId="8ec18d3d-6fdf-489b-8ea9-501a0a9031aa" providerId="ADAL" clId="{C2621F6E-40FD-420A-9B8C-8ED277EC9B46}" dt="2023-01-10T17:48:15.413" v="1833" actId="1076"/>
          <ac:picMkLst>
            <pc:docMk/>
            <pc:sldMk cId="2854186889" sldId="263"/>
            <ac:picMk id="1026" creationId="{4403285D-429B-4CC0-9E7D-9E243BE0D937}"/>
          </ac:picMkLst>
        </pc:picChg>
        <pc:cxnChg chg="add mod">
          <ac:chgData name="Braidan Duffy" userId="8ec18d3d-6fdf-489b-8ea9-501a0a9031aa" providerId="ADAL" clId="{C2621F6E-40FD-420A-9B8C-8ED277EC9B46}" dt="2023-01-10T17:48:15.413" v="1833" actId="1076"/>
          <ac:cxnSpMkLst>
            <pc:docMk/>
            <pc:sldMk cId="2854186889" sldId="263"/>
            <ac:cxnSpMk id="11" creationId="{6CF8EA45-2BDF-4C75-8E18-44836316C252}"/>
          </ac:cxnSpMkLst>
        </pc:cxnChg>
        <pc:cxnChg chg="add mod">
          <ac:chgData name="Braidan Duffy" userId="8ec18d3d-6fdf-489b-8ea9-501a0a9031aa" providerId="ADAL" clId="{C2621F6E-40FD-420A-9B8C-8ED277EC9B46}" dt="2023-01-10T17:50:54.327" v="1883" actId="14100"/>
          <ac:cxnSpMkLst>
            <pc:docMk/>
            <pc:sldMk cId="2854186889" sldId="263"/>
            <ac:cxnSpMk id="19" creationId="{65523732-CEC5-46CB-97F0-39407DAFCB45}"/>
          </ac:cxnSpMkLst>
        </pc:cxnChg>
      </pc:sldChg>
      <pc:sldChg chg="modSp add">
        <pc:chgData name="Braidan Duffy" userId="8ec18d3d-6fdf-489b-8ea9-501a0a9031aa" providerId="ADAL" clId="{C2621F6E-40FD-420A-9B8C-8ED277EC9B46}" dt="2023-01-10T18:19:23.294" v="2780" actId="255"/>
        <pc:sldMkLst>
          <pc:docMk/>
          <pc:sldMk cId="3104953173" sldId="264"/>
        </pc:sldMkLst>
        <pc:spChg chg="mod">
          <ac:chgData name="Braidan Duffy" userId="8ec18d3d-6fdf-489b-8ea9-501a0a9031aa" providerId="ADAL" clId="{C2621F6E-40FD-420A-9B8C-8ED277EC9B46}" dt="2023-01-10T18:14:22.077" v="2124" actId="20577"/>
          <ac:spMkLst>
            <pc:docMk/>
            <pc:sldMk cId="3104953173" sldId="264"/>
            <ac:spMk id="2" creationId="{7D23C85F-C016-439E-B81A-44D8EC83FD3F}"/>
          </ac:spMkLst>
        </pc:spChg>
        <pc:spChg chg="mod">
          <ac:chgData name="Braidan Duffy" userId="8ec18d3d-6fdf-489b-8ea9-501a0a9031aa" providerId="ADAL" clId="{C2621F6E-40FD-420A-9B8C-8ED277EC9B46}" dt="2023-01-10T18:19:23.294" v="2780" actId="255"/>
          <ac:spMkLst>
            <pc:docMk/>
            <pc:sldMk cId="3104953173" sldId="264"/>
            <ac:spMk id="3" creationId="{40BA1D22-C09F-4B30-8D27-801DE59B777E}"/>
          </ac:spMkLst>
        </pc:spChg>
      </pc:sldChg>
      <pc:sldChg chg="addSp delSp modSp add delAnim modAnim">
        <pc:chgData name="Braidan Duffy" userId="8ec18d3d-6fdf-489b-8ea9-501a0a9031aa" providerId="ADAL" clId="{C2621F6E-40FD-420A-9B8C-8ED277EC9B46}" dt="2023-01-10T18:12:46.312" v="2058" actId="478"/>
        <pc:sldMkLst>
          <pc:docMk/>
          <pc:sldMk cId="3510579412" sldId="265"/>
        </pc:sldMkLst>
        <pc:spChg chg="mod">
          <ac:chgData name="Braidan Duffy" userId="8ec18d3d-6fdf-489b-8ea9-501a0a9031aa" providerId="ADAL" clId="{C2621F6E-40FD-420A-9B8C-8ED277EC9B46}" dt="2023-01-10T17:56:55.573" v="1955" actId="1076"/>
          <ac:spMkLst>
            <pc:docMk/>
            <pc:sldMk cId="3510579412" sldId="265"/>
            <ac:spMk id="2" creationId="{943F2D86-C2AB-40E0-A352-B2FB35417546}"/>
          </ac:spMkLst>
        </pc:spChg>
        <pc:spChg chg="del">
          <ac:chgData name="Braidan Duffy" userId="8ec18d3d-6fdf-489b-8ea9-501a0a9031aa" providerId="ADAL" clId="{C2621F6E-40FD-420A-9B8C-8ED277EC9B46}" dt="2023-01-10T17:53:27.152" v="1902" actId="478"/>
          <ac:spMkLst>
            <pc:docMk/>
            <pc:sldMk cId="3510579412" sldId="265"/>
            <ac:spMk id="3" creationId="{E293BEF6-6921-4E99-8FBA-91D01FB6FE4B}"/>
          </ac:spMkLst>
        </pc:spChg>
        <pc:spChg chg="add del mod">
          <ac:chgData name="Braidan Duffy" userId="8ec18d3d-6fdf-489b-8ea9-501a0a9031aa" providerId="ADAL" clId="{C2621F6E-40FD-420A-9B8C-8ED277EC9B46}" dt="2023-01-10T17:53:05.882" v="1889" actId="478"/>
          <ac:spMkLst>
            <pc:docMk/>
            <pc:sldMk cId="3510579412" sldId="265"/>
            <ac:spMk id="4" creationId="{9B4E72FB-5C20-4D4C-8711-6E977A06C5D7}"/>
          </ac:spMkLst>
        </pc:spChg>
        <pc:spChg chg="add del mod">
          <ac:chgData name="Braidan Duffy" userId="8ec18d3d-6fdf-489b-8ea9-501a0a9031aa" providerId="ADAL" clId="{C2621F6E-40FD-420A-9B8C-8ED277EC9B46}" dt="2023-01-10T17:53:09.816" v="1896" actId="478"/>
          <ac:spMkLst>
            <pc:docMk/>
            <pc:sldMk cId="3510579412" sldId="265"/>
            <ac:spMk id="5" creationId="{CE23D1DE-7712-4308-B098-72BFFDC546FC}"/>
          </ac:spMkLst>
        </pc:spChg>
        <pc:spChg chg="add del mod">
          <ac:chgData name="Braidan Duffy" userId="8ec18d3d-6fdf-489b-8ea9-501a0a9031aa" providerId="ADAL" clId="{C2621F6E-40FD-420A-9B8C-8ED277EC9B46}" dt="2023-01-10T17:53:09.463" v="1895" actId="478"/>
          <ac:spMkLst>
            <pc:docMk/>
            <pc:sldMk cId="3510579412" sldId="265"/>
            <ac:spMk id="6" creationId="{BE9D2A77-331D-4A1D-BF7D-60E9FB1F6980}"/>
          </ac:spMkLst>
        </pc:spChg>
        <pc:spChg chg="add del mod">
          <ac:chgData name="Braidan Duffy" userId="8ec18d3d-6fdf-489b-8ea9-501a0a9031aa" providerId="ADAL" clId="{C2621F6E-40FD-420A-9B8C-8ED277EC9B46}" dt="2023-01-10T17:53:08.406" v="1892" actId="478"/>
          <ac:spMkLst>
            <pc:docMk/>
            <pc:sldMk cId="3510579412" sldId="265"/>
            <ac:spMk id="7" creationId="{DF6D0459-B151-48C4-99BD-0D20AD82778C}"/>
          </ac:spMkLst>
        </pc:spChg>
        <pc:spChg chg="add del mod">
          <ac:chgData name="Braidan Duffy" userId="8ec18d3d-6fdf-489b-8ea9-501a0a9031aa" providerId="ADAL" clId="{C2621F6E-40FD-420A-9B8C-8ED277EC9B46}" dt="2023-01-10T17:53:07.351" v="1890" actId="478"/>
          <ac:spMkLst>
            <pc:docMk/>
            <pc:sldMk cId="3510579412" sldId="265"/>
            <ac:spMk id="8" creationId="{975D6BC9-8F2B-4D0D-9683-C4F4FF77E9AF}"/>
          </ac:spMkLst>
        </pc:spChg>
        <pc:spChg chg="add del mod">
          <ac:chgData name="Braidan Duffy" userId="8ec18d3d-6fdf-489b-8ea9-501a0a9031aa" providerId="ADAL" clId="{C2621F6E-40FD-420A-9B8C-8ED277EC9B46}" dt="2023-01-10T17:53:04.263" v="1888" actId="478"/>
          <ac:spMkLst>
            <pc:docMk/>
            <pc:sldMk cId="3510579412" sldId="265"/>
            <ac:spMk id="9" creationId="{30D7EE08-43D9-43BE-B46F-637ED1DD71C0}"/>
          </ac:spMkLst>
        </pc:spChg>
        <pc:spChg chg="add del mod">
          <ac:chgData name="Braidan Duffy" userId="8ec18d3d-6fdf-489b-8ea9-501a0a9031aa" providerId="ADAL" clId="{C2621F6E-40FD-420A-9B8C-8ED277EC9B46}" dt="2023-01-10T17:53:07.872" v="1891" actId="478"/>
          <ac:spMkLst>
            <pc:docMk/>
            <pc:sldMk cId="3510579412" sldId="265"/>
            <ac:spMk id="10" creationId="{7E0EBED5-CAED-4F2F-A3AD-C35BEDCD3EAC}"/>
          </ac:spMkLst>
        </pc:spChg>
        <pc:spChg chg="add del mod">
          <ac:chgData name="Braidan Duffy" userId="8ec18d3d-6fdf-489b-8ea9-501a0a9031aa" providerId="ADAL" clId="{C2621F6E-40FD-420A-9B8C-8ED277EC9B46}" dt="2023-01-10T17:53:08.775" v="1893" actId="478"/>
          <ac:spMkLst>
            <pc:docMk/>
            <pc:sldMk cId="3510579412" sldId="265"/>
            <ac:spMk id="11" creationId="{A6BFA272-97D8-466E-8E9E-FDA7243D9C02}"/>
          </ac:spMkLst>
        </pc:spChg>
        <pc:spChg chg="add del mod">
          <ac:chgData name="Braidan Duffy" userId="8ec18d3d-6fdf-489b-8ea9-501a0a9031aa" providerId="ADAL" clId="{C2621F6E-40FD-420A-9B8C-8ED277EC9B46}" dt="2023-01-10T17:53:09.135" v="1894" actId="478"/>
          <ac:spMkLst>
            <pc:docMk/>
            <pc:sldMk cId="3510579412" sldId="265"/>
            <ac:spMk id="12" creationId="{88333DDA-2AA7-4370-A32B-635217962241}"/>
          </ac:spMkLst>
        </pc:spChg>
        <pc:spChg chg="add del mod">
          <ac:chgData name="Braidan Duffy" userId="8ec18d3d-6fdf-489b-8ea9-501a0a9031aa" providerId="ADAL" clId="{C2621F6E-40FD-420A-9B8C-8ED277EC9B46}" dt="2023-01-10T17:54:23.714" v="1913" actId="478"/>
          <ac:spMkLst>
            <pc:docMk/>
            <pc:sldMk cId="3510579412" sldId="265"/>
            <ac:spMk id="13" creationId="{F0BA9685-9CB3-47F7-94A7-F7EBEE291CA6}"/>
          </ac:spMkLst>
        </pc:spChg>
        <pc:spChg chg="add del mod">
          <ac:chgData name="Braidan Duffy" userId="8ec18d3d-6fdf-489b-8ea9-501a0a9031aa" providerId="ADAL" clId="{C2621F6E-40FD-420A-9B8C-8ED277EC9B46}" dt="2023-01-10T17:53:18.834" v="1900" actId="478"/>
          <ac:spMkLst>
            <pc:docMk/>
            <pc:sldMk cId="3510579412" sldId="265"/>
            <ac:spMk id="14" creationId="{FB347FD6-7122-4299-B88F-6BC8D9A24CBA}"/>
          </ac:spMkLst>
        </pc:spChg>
        <pc:spChg chg="add del mod">
          <ac:chgData name="Braidan Duffy" userId="8ec18d3d-6fdf-489b-8ea9-501a0a9031aa" providerId="ADAL" clId="{C2621F6E-40FD-420A-9B8C-8ED277EC9B46}" dt="2023-01-10T17:56:44.764" v="1953" actId="14100"/>
          <ac:spMkLst>
            <pc:docMk/>
            <pc:sldMk cId="3510579412" sldId="265"/>
            <ac:spMk id="16" creationId="{9CA03E6A-238C-43D2-B5FA-39C0C9112CD7}"/>
          </ac:spMkLst>
        </pc:spChg>
        <pc:spChg chg="add mod">
          <ac:chgData name="Braidan Duffy" userId="8ec18d3d-6fdf-489b-8ea9-501a0a9031aa" providerId="ADAL" clId="{C2621F6E-40FD-420A-9B8C-8ED277EC9B46}" dt="2023-01-10T17:56:44.764" v="1953" actId="14100"/>
          <ac:spMkLst>
            <pc:docMk/>
            <pc:sldMk cId="3510579412" sldId="265"/>
            <ac:spMk id="21" creationId="{66C2239D-6AE0-4FA7-8BD6-7467EF96EE8D}"/>
          </ac:spMkLst>
        </pc:spChg>
        <pc:spChg chg="del mod topLvl">
          <ac:chgData name="Braidan Duffy" userId="8ec18d3d-6fdf-489b-8ea9-501a0a9031aa" providerId="ADAL" clId="{C2621F6E-40FD-420A-9B8C-8ED277EC9B46}" dt="2023-01-10T17:56:02.328" v="1947" actId="478"/>
          <ac:spMkLst>
            <pc:docMk/>
            <pc:sldMk cId="3510579412" sldId="265"/>
            <ac:spMk id="25" creationId="{FA8B1F4C-E449-4383-84CA-D4ED7E2EB818}"/>
          </ac:spMkLst>
        </pc:spChg>
        <pc:spChg chg="add mod">
          <ac:chgData name="Braidan Duffy" userId="8ec18d3d-6fdf-489b-8ea9-501a0a9031aa" providerId="ADAL" clId="{C2621F6E-40FD-420A-9B8C-8ED277EC9B46}" dt="2023-01-10T17:52:47.087" v="1886" actId="1076"/>
          <ac:spMkLst>
            <pc:docMk/>
            <pc:sldMk cId="3510579412" sldId="265"/>
            <ac:spMk id="26" creationId="{B7455516-4E36-4728-8AAE-FD2F5DF37622}"/>
          </ac:spMkLst>
        </pc:spChg>
        <pc:spChg chg="del topLvl">
          <ac:chgData name="Braidan Duffy" userId="8ec18d3d-6fdf-489b-8ea9-501a0a9031aa" providerId="ADAL" clId="{C2621F6E-40FD-420A-9B8C-8ED277EC9B46}" dt="2023-01-10T17:56:00.584" v="1945" actId="478"/>
          <ac:spMkLst>
            <pc:docMk/>
            <pc:sldMk cId="3510579412" sldId="265"/>
            <ac:spMk id="29" creationId="{53BA7851-2006-4954-87FC-682888D24EF9}"/>
          </ac:spMkLst>
        </pc:spChg>
        <pc:spChg chg="add mod">
          <ac:chgData name="Braidan Duffy" userId="8ec18d3d-6fdf-489b-8ea9-501a0a9031aa" providerId="ADAL" clId="{C2621F6E-40FD-420A-9B8C-8ED277EC9B46}" dt="2023-01-10T17:52:47.087" v="1886" actId="1076"/>
          <ac:spMkLst>
            <pc:docMk/>
            <pc:sldMk cId="3510579412" sldId="265"/>
            <ac:spMk id="31" creationId="{3F7F44C5-7FD0-496A-AEAE-CB594021F18C}"/>
          </ac:spMkLst>
        </pc:spChg>
        <pc:spChg chg="add mod">
          <ac:chgData name="Braidan Duffy" userId="8ec18d3d-6fdf-489b-8ea9-501a0a9031aa" providerId="ADAL" clId="{C2621F6E-40FD-420A-9B8C-8ED277EC9B46}" dt="2023-01-10T17:52:47.087" v="1886" actId="1076"/>
          <ac:spMkLst>
            <pc:docMk/>
            <pc:sldMk cId="3510579412" sldId="265"/>
            <ac:spMk id="32" creationId="{453C6BE3-A28B-43A1-9599-BE57AC3F2CF9}"/>
          </ac:spMkLst>
        </pc:spChg>
        <pc:spChg chg="add mod">
          <ac:chgData name="Braidan Duffy" userId="8ec18d3d-6fdf-489b-8ea9-501a0a9031aa" providerId="ADAL" clId="{C2621F6E-40FD-420A-9B8C-8ED277EC9B46}" dt="2023-01-10T17:52:47.087" v="1886" actId="1076"/>
          <ac:spMkLst>
            <pc:docMk/>
            <pc:sldMk cId="3510579412" sldId="265"/>
            <ac:spMk id="33" creationId="{9107242C-373D-4EA8-835E-0DF1804005C9}"/>
          </ac:spMkLst>
        </pc:spChg>
        <pc:spChg chg="add mod">
          <ac:chgData name="Braidan Duffy" userId="8ec18d3d-6fdf-489b-8ea9-501a0a9031aa" providerId="ADAL" clId="{C2621F6E-40FD-420A-9B8C-8ED277EC9B46}" dt="2023-01-10T17:52:47.087" v="1886" actId="1076"/>
          <ac:spMkLst>
            <pc:docMk/>
            <pc:sldMk cId="3510579412" sldId="265"/>
            <ac:spMk id="34" creationId="{FFA1E3EF-76F6-4529-9052-AC154F2BC57E}"/>
          </ac:spMkLst>
        </pc:spChg>
        <pc:spChg chg="add del mod">
          <ac:chgData name="Braidan Duffy" userId="8ec18d3d-6fdf-489b-8ea9-501a0a9031aa" providerId="ADAL" clId="{C2621F6E-40FD-420A-9B8C-8ED277EC9B46}" dt="2023-01-10T17:53:20.767" v="1901" actId="478"/>
          <ac:spMkLst>
            <pc:docMk/>
            <pc:sldMk cId="3510579412" sldId="265"/>
            <ac:spMk id="35" creationId="{E4C0E7E6-680D-4FD0-BEEB-72B0C5DB4B40}"/>
          </ac:spMkLst>
        </pc:spChg>
        <pc:spChg chg="add mod">
          <ac:chgData name="Braidan Duffy" userId="8ec18d3d-6fdf-489b-8ea9-501a0a9031aa" providerId="ADAL" clId="{C2621F6E-40FD-420A-9B8C-8ED277EC9B46}" dt="2023-01-10T17:52:47.087" v="1886" actId="1076"/>
          <ac:spMkLst>
            <pc:docMk/>
            <pc:sldMk cId="3510579412" sldId="265"/>
            <ac:spMk id="36" creationId="{C2A6136A-9DB4-4B48-A7F0-4D0DDA33C944}"/>
          </ac:spMkLst>
        </pc:spChg>
        <pc:spChg chg="add mod">
          <ac:chgData name="Braidan Duffy" userId="8ec18d3d-6fdf-489b-8ea9-501a0a9031aa" providerId="ADAL" clId="{C2621F6E-40FD-420A-9B8C-8ED277EC9B46}" dt="2023-01-10T17:52:47.087" v="1886" actId="1076"/>
          <ac:spMkLst>
            <pc:docMk/>
            <pc:sldMk cId="3510579412" sldId="265"/>
            <ac:spMk id="37" creationId="{66ECBBF9-1AD5-4668-84C9-16ACF06908D0}"/>
          </ac:spMkLst>
        </pc:spChg>
        <pc:spChg chg="add del mod">
          <ac:chgData name="Braidan Duffy" userId="8ec18d3d-6fdf-489b-8ea9-501a0a9031aa" providerId="ADAL" clId="{C2621F6E-40FD-420A-9B8C-8ED277EC9B46}" dt="2023-01-10T18:04:14.619" v="2036" actId="478"/>
          <ac:spMkLst>
            <pc:docMk/>
            <pc:sldMk cId="3510579412" sldId="265"/>
            <ac:spMk id="38" creationId="{F9D6009A-FB92-4C79-8498-FBBF5E41626F}"/>
          </ac:spMkLst>
        </pc:spChg>
        <pc:spChg chg="add del mod">
          <ac:chgData name="Braidan Duffy" userId="8ec18d3d-6fdf-489b-8ea9-501a0a9031aa" providerId="ADAL" clId="{C2621F6E-40FD-420A-9B8C-8ED277EC9B46}" dt="2023-01-10T17:53:16.744" v="1899" actId="478"/>
          <ac:spMkLst>
            <pc:docMk/>
            <pc:sldMk cId="3510579412" sldId="265"/>
            <ac:spMk id="39" creationId="{9F9762C7-CC0B-43C9-80C2-B7C892CECF56}"/>
          </ac:spMkLst>
        </pc:spChg>
        <pc:spChg chg="add del mod">
          <ac:chgData name="Braidan Duffy" userId="8ec18d3d-6fdf-489b-8ea9-501a0a9031aa" providerId="ADAL" clId="{C2621F6E-40FD-420A-9B8C-8ED277EC9B46}" dt="2023-01-10T17:53:03.087" v="1887" actId="478"/>
          <ac:spMkLst>
            <pc:docMk/>
            <pc:sldMk cId="3510579412" sldId="265"/>
            <ac:spMk id="40" creationId="{BE4FA4CE-8BDD-445D-AC3A-89285810E5B9}"/>
          </ac:spMkLst>
        </pc:spChg>
        <pc:spChg chg="add mod">
          <ac:chgData name="Braidan Duffy" userId="8ec18d3d-6fdf-489b-8ea9-501a0a9031aa" providerId="ADAL" clId="{C2621F6E-40FD-420A-9B8C-8ED277EC9B46}" dt="2023-01-10T17:58:36.156" v="1972" actId="1076"/>
          <ac:spMkLst>
            <pc:docMk/>
            <pc:sldMk cId="3510579412" sldId="265"/>
            <ac:spMk id="61" creationId="{6710D8B7-31CF-46A1-B035-C0C6EE17F123}"/>
          </ac:spMkLst>
        </pc:spChg>
        <pc:spChg chg="add mod">
          <ac:chgData name="Braidan Duffy" userId="8ec18d3d-6fdf-489b-8ea9-501a0a9031aa" providerId="ADAL" clId="{C2621F6E-40FD-420A-9B8C-8ED277EC9B46}" dt="2023-01-10T17:56:44.764" v="1953" actId="14100"/>
          <ac:spMkLst>
            <pc:docMk/>
            <pc:sldMk cId="3510579412" sldId="265"/>
            <ac:spMk id="62" creationId="{8E5A07A8-D2F3-46AB-AD61-A6B5352F23F5}"/>
          </ac:spMkLst>
        </pc:spChg>
        <pc:spChg chg="add mod">
          <ac:chgData name="Braidan Duffy" userId="8ec18d3d-6fdf-489b-8ea9-501a0a9031aa" providerId="ADAL" clId="{C2621F6E-40FD-420A-9B8C-8ED277EC9B46}" dt="2023-01-10T17:58:45.326" v="1979" actId="1076"/>
          <ac:spMkLst>
            <pc:docMk/>
            <pc:sldMk cId="3510579412" sldId="265"/>
            <ac:spMk id="81" creationId="{E8AF5004-185D-4696-AF2F-09785CC49F04}"/>
          </ac:spMkLst>
        </pc:spChg>
        <pc:spChg chg="add mod">
          <ac:chgData name="Braidan Duffy" userId="8ec18d3d-6fdf-489b-8ea9-501a0a9031aa" providerId="ADAL" clId="{C2621F6E-40FD-420A-9B8C-8ED277EC9B46}" dt="2023-01-10T17:59:14.129" v="1996" actId="20577"/>
          <ac:spMkLst>
            <pc:docMk/>
            <pc:sldMk cId="3510579412" sldId="265"/>
            <ac:spMk id="82" creationId="{BD01AD1F-6A9A-4123-A76D-869FCBCAD92C}"/>
          </ac:spMkLst>
        </pc:spChg>
        <pc:spChg chg="add mod">
          <ac:chgData name="Braidan Duffy" userId="8ec18d3d-6fdf-489b-8ea9-501a0a9031aa" providerId="ADAL" clId="{C2621F6E-40FD-420A-9B8C-8ED277EC9B46}" dt="2023-01-10T18:02:15.713" v="2007" actId="1076"/>
          <ac:spMkLst>
            <pc:docMk/>
            <pc:sldMk cId="3510579412" sldId="265"/>
            <ac:spMk id="85" creationId="{B8A05BE2-8745-4338-851E-45E60AEE82A5}"/>
          </ac:spMkLst>
        </pc:spChg>
        <pc:spChg chg="add mod">
          <ac:chgData name="Braidan Duffy" userId="8ec18d3d-6fdf-489b-8ea9-501a0a9031aa" providerId="ADAL" clId="{C2621F6E-40FD-420A-9B8C-8ED277EC9B46}" dt="2023-01-10T18:02:46.098" v="2012" actId="20577"/>
          <ac:spMkLst>
            <pc:docMk/>
            <pc:sldMk cId="3510579412" sldId="265"/>
            <ac:spMk id="86" creationId="{15870ABC-7791-42E0-B193-0942275FE4F0}"/>
          </ac:spMkLst>
        </pc:spChg>
        <pc:spChg chg="add mod">
          <ac:chgData name="Braidan Duffy" userId="8ec18d3d-6fdf-489b-8ea9-501a0a9031aa" providerId="ADAL" clId="{C2621F6E-40FD-420A-9B8C-8ED277EC9B46}" dt="2023-01-10T18:03:27.910" v="2018" actId="14100"/>
          <ac:spMkLst>
            <pc:docMk/>
            <pc:sldMk cId="3510579412" sldId="265"/>
            <ac:spMk id="89" creationId="{0455B724-A407-4BC9-8853-5A0F98672E10}"/>
          </ac:spMkLst>
        </pc:spChg>
        <pc:spChg chg="add mod">
          <ac:chgData name="Braidan Duffy" userId="8ec18d3d-6fdf-489b-8ea9-501a0a9031aa" providerId="ADAL" clId="{C2621F6E-40FD-420A-9B8C-8ED277EC9B46}" dt="2023-01-10T18:04:07.041" v="2033" actId="14100"/>
          <ac:spMkLst>
            <pc:docMk/>
            <pc:sldMk cId="3510579412" sldId="265"/>
            <ac:spMk id="91" creationId="{45504BC1-0F16-4591-A409-6A6B1DE58BDC}"/>
          </ac:spMkLst>
        </pc:spChg>
        <pc:spChg chg="add del mod">
          <ac:chgData name="Braidan Duffy" userId="8ec18d3d-6fdf-489b-8ea9-501a0a9031aa" providerId="ADAL" clId="{C2621F6E-40FD-420A-9B8C-8ED277EC9B46}" dt="2023-01-10T18:12:46.312" v="2058" actId="478"/>
          <ac:spMkLst>
            <pc:docMk/>
            <pc:sldMk cId="3510579412" sldId="265"/>
            <ac:spMk id="92" creationId="{944EAB2E-51C0-4860-9220-A84C375308B7}"/>
          </ac:spMkLst>
        </pc:spChg>
        <pc:spChg chg="add mod">
          <ac:chgData name="Braidan Duffy" userId="8ec18d3d-6fdf-489b-8ea9-501a0a9031aa" providerId="ADAL" clId="{C2621F6E-40FD-420A-9B8C-8ED277EC9B46}" dt="2023-01-10T18:04:32.858" v="2045" actId="122"/>
          <ac:spMkLst>
            <pc:docMk/>
            <pc:sldMk cId="3510579412" sldId="265"/>
            <ac:spMk id="93" creationId="{3DB11364-C60A-4599-9639-D5A765D4D9E8}"/>
          </ac:spMkLst>
        </pc:spChg>
        <pc:spChg chg="add del">
          <ac:chgData name="Braidan Duffy" userId="8ec18d3d-6fdf-489b-8ea9-501a0a9031aa" providerId="ADAL" clId="{C2621F6E-40FD-420A-9B8C-8ED277EC9B46}" dt="2023-01-10T18:04:36.411" v="2047"/>
          <ac:spMkLst>
            <pc:docMk/>
            <pc:sldMk cId="3510579412" sldId="265"/>
            <ac:spMk id="94" creationId="{017C5266-E282-4779-A1C3-D18E39C2E771}"/>
          </ac:spMkLst>
        </pc:spChg>
        <pc:spChg chg="add mod">
          <ac:chgData name="Braidan Duffy" userId="8ec18d3d-6fdf-489b-8ea9-501a0a9031aa" providerId="ADAL" clId="{C2621F6E-40FD-420A-9B8C-8ED277EC9B46}" dt="2023-01-10T18:04:42.561" v="2057" actId="20577"/>
          <ac:spMkLst>
            <pc:docMk/>
            <pc:sldMk cId="3510579412" sldId="265"/>
            <ac:spMk id="95" creationId="{DA1D8DF8-666E-480F-A5C3-CDA636C728A3}"/>
          </ac:spMkLst>
        </pc:spChg>
        <pc:spChg chg="add mod">
          <ac:chgData name="Braidan Duffy" userId="8ec18d3d-6fdf-489b-8ea9-501a0a9031aa" providerId="ADAL" clId="{C2621F6E-40FD-420A-9B8C-8ED277EC9B46}" dt="2023-01-10T17:59:41.423" v="2001" actId="1076"/>
          <ac:spMkLst>
            <pc:docMk/>
            <pc:sldMk cId="3510579412" sldId="265"/>
            <ac:spMk id="2065" creationId="{A1A2A2EF-28CB-4F52-A07B-787617671001}"/>
          </ac:spMkLst>
        </pc:spChg>
        <pc:spChg chg="add mod">
          <ac:chgData name="Braidan Duffy" userId="8ec18d3d-6fdf-489b-8ea9-501a0a9031aa" providerId="ADAL" clId="{C2621F6E-40FD-420A-9B8C-8ED277EC9B46}" dt="2023-01-10T18:02:08.685" v="2003" actId="1076"/>
          <ac:spMkLst>
            <pc:docMk/>
            <pc:sldMk cId="3510579412" sldId="265"/>
            <ac:spMk id="2066" creationId="{57A594F1-8E95-4A29-BBC2-AAE53F637F32}"/>
          </ac:spMkLst>
        </pc:spChg>
        <pc:grpChg chg="add del mod">
          <ac:chgData name="Braidan Duffy" userId="8ec18d3d-6fdf-489b-8ea9-501a0a9031aa" providerId="ADAL" clId="{C2621F6E-40FD-420A-9B8C-8ED277EC9B46}" dt="2023-01-10T17:56:02.328" v="1947" actId="478"/>
          <ac:grpSpMkLst>
            <pc:docMk/>
            <pc:sldMk cId="3510579412" sldId="265"/>
            <ac:grpSpMk id="23" creationId="{66834C6F-A0AD-443D-8D20-9BADC04F39C5}"/>
          </ac:grpSpMkLst>
        </pc:grpChg>
        <pc:grpChg chg="add del mod">
          <ac:chgData name="Braidan Duffy" userId="8ec18d3d-6fdf-489b-8ea9-501a0a9031aa" providerId="ADAL" clId="{C2621F6E-40FD-420A-9B8C-8ED277EC9B46}" dt="2023-01-10T17:56:00.584" v="1945" actId="478"/>
          <ac:grpSpMkLst>
            <pc:docMk/>
            <pc:sldMk cId="3510579412" sldId="265"/>
            <ac:grpSpMk id="27" creationId="{D3247B06-688D-41CA-8B18-5D25594CE6F7}"/>
          </ac:grpSpMkLst>
        </pc:grpChg>
        <pc:picChg chg="add del mod">
          <ac:chgData name="Braidan Duffy" userId="8ec18d3d-6fdf-489b-8ea9-501a0a9031aa" providerId="ADAL" clId="{C2621F6E-40FD-420A-9B8C-8ED277EC9B46}" dt="2023-01-10T17:53:14.535" v="1898" actId="478"/>
          <ac:picMkLst>
            <pc:docMk/>
            <pc:sldMk cId="3510579412" sldId="265"/>
            <ac:picMk id="2050" creationId="{8B32C515-A316-478C-A613-4F7F30399346}"/>
          </ac:picMkLst>
        </pc:picChg>
        <pc:picChg chg="add del mod">
          <ac:chgData name="Braidan Duffy" userId="8ec18d3d-6fdf-489b-8ea9-501a0a9031aa" providerId="ADAL" clId="{C2621F6E-40FD-420A-9B8C-8ED277EC9B46}" dt="2023-01-10T17:53:11.505" v="1897" actId="478"/>
          <ac:picMkLst>
            <pc:docMk/>
            <pc:sldMk cId="3510579412" sldId="265"/>
            <ac:picMk id="2054" creationId="{35DCC7DD-2F26-4E26-8546-F20897CA0297}"/>
          </ac:picMkLst>
        </pc:picChg>
        <pc:cxnChg chg="add mod">
          <ac:chgData name="Braidan Duffy" userId="8ec18d3d-6fdf-489b-8ea9-501a0a9031aa" providerId="ADAL" clId="{C2621F6E-40FD-420A-9B8C-8ED277EC9B46}" dt="2023-01-10T18:02:38.805" v="2008" actId="208"/>
          <ac:cxnSpMkLst>
            <pc:docMk/>
            <pc:sldMk cId="3510579412" sldId="265"/>
            <ac:cxnSpMk id="15" creationId="{714AFC18-35DD-4B58-BFD6-4EF14D796636}"/>
          </ac:cxnSpMkLst>
        </pc:cxnChg>
        <pc:cxnChg chg="add mod">
          <ac:chgData name="Braidan Duffy" userId="8ec18d3d-6fdf-489b-8ea9-501a0a9031aa" providerId="ADAL" clId="{C2621F6E-40FD-420A-9B8C-8ED277EC9B46}" dt="2023-01-10T17:58:28.809" v="1971" actId="14100"/>
          <ac:cxnSpMkLst>
            <pc:docMk/>
            <pc:sldMk cId="3510579412" sldId="265"/>
            <ac:cxnSpMk id="17" creationId="{6BBF8A3B-3DD5-4F80-B13D-DF46B5CDB0DF}"/>
          </ac:cxnSpMkLst>
        </pc:cxnChg>
        <pc:cxnChg chg="add mod">
          <ac:chgData name="Braidan Duffy" userId="8ec18d3d-6fdf-489b-8ea9-501a0a9031aa" providerId="ADAL" clId="{C2621F6E-40FD-420A-9B8C-8ED277EC9B46}" dt="2023-01-10T17:57:29.933" v="1960" actId="208"/>
          <ac:cxnSpMkLst>
            <pc:docMk/>
            <pc:sldMk cId="3510579412" sldId="265"/>
            <ac:cxnSpMk id="18" creationId="{49D63643-C781-473D-BD82-C194EC4C32FB}"/>
          </ac:cxnSpMkLst>
        </pc:cxnChg>
        <pc:cxnChg chg="add mod">
          <ac:chgData name="Braidan Duffy" userId="8ec18d3d-6fdf-489b-8ea9-501a0a9031aa" providerId="ADAL" clId="{C2621F6E-40FD-420A-9B8C-8ED277EC9B46}" dt="2023-01-10T17:57:29.933" v="1960" actId="208"/>
          <ac:cxnSpMkLst>
            <pc:docMk/>
            <pc:sldMk cId="3510579412" sldId="265"/>
            <ac:cxnSpMk id="19" creationId="{80C8815D-706C-4D7C-9EED-7DFB0C6F37CE}"/>
          </ac:cxnSpMkLst>
        </pc:cxnChg>
        <pc:cxnChg chg="add mod">
          <ac:chgData name="Braidan Duffy" userId="8ec18d3d-6fdf-489b-8ea9-501a0a9031aa" providerId="ADAL" clId="{C2621F6E-40FD-420A-9B8C-8ED277EC9B46}" dt="2023-01-10T17:57:23.030" v="1959" actId="1582"/>
          <ac:cxnSpMkLst>
            <pc:docMk/>
            <pc:sldMk cId="3510579412" sldId="265"/>
            <ac:cxnSpMk id="20" creationId="{031F8CB8-042E-4B04-B71D-08FB435BA00A}"/>
          </ac:cxnSpMkLst>
        </pc:cxnChg>
        <pc:cxnChg chg="add del mod">
          <ac:chgData name="Braidan Duffy" userId="8ec18d3d-6fdf-489b-8ea9-501a0a9031aa" providerId="ADAL" clId="{C2621F6E-40FD-420A-9B8C-8ED277EC9B46}" dt="2023-01-10T17:58:17.576" v="1969" actId="478"/>
          <ac:cxnSpMkLst>
            <pc:docMk/>
            <pc:sldMk cId="3510579412" sldId="265"/>
            <ac:cxnSpMk id="22" creationId="{FCD9B15E-9163-49AB-B8E4-AC66C5DF363D}"/>
          </ac:cxnSpMkLst>
        </pc:cxnChg>
        <pc:cxnChg chg="mod topLvl">
          <ac:chgData name="Braidan Duffy" userId="8ec18d3d-6fdf-489b-8ea9-501a0a9031aa" providerId="ADAL" clId="{C2621F6E-40FD-420A-9B8C-8ED277EC9B46}" dt="2023-01-10T17:57:50.422" v="1965" actId="14100"/>
          <ac:cxnSpMkLst>
            <pc:docMk/>
            <pc:sldMk cId="3510579412" sldId="265"/>
            <ac:cxnSpMk id="24" creationId="{1FA7F387-72FA-4F63-AB9F-D279D4ED1C7A}"/>
          </ac:cxnSpMkLst>
        </pc:cxnChg>
        <pc:cxnChg chg="mod topLvl">
          <ac:chgData name="Braidan Duffy" userId="8ec18d3d-6fdf-489b-8ea9-501a0a9031aa" providerId="ADAL" clId="{C2621F6E-40FD-420A-9B8C-8ED277EC9B46}" dt="2023-01-10T17:57:45.583" v="1963" actId="1076"/>
          <ac:cxnSpMkLst>
            <pc:docMk/>
            <pc:sldMk cId="3510579412" sldId="265"/>
            <ac:cxnSpMk id="28" creationId="{860FCE23-3D76-4A31-9172-84741999269D}"/>
          </ac:cxnSpMkLst>
        </pc:cxnChg>
        <pc:cxnChg chg="add mod">
          <ac:chgData name="Braidan Duffy" userId="8ec18d3d-6fdf-489b-8ea9-501a0a9031aa" providerId="ADAL" clId="{C2621F6E-40FD-420A-9B8C-8ED277EC9B46}" dt="2023-01-10T17:57:34.272" v="1961" actId="14100"/>
          <ac:cxnSpMkLst>
            <pc:docMk/>
            <pc:sldMk cId="3510579412" sldId="265"/>
            <ac:cxnSpMk id="30" creationId="{A5DEB865-5971-4F1B-823C-43BF6DDFBE79}"/>
          </ac:cxnSpMkLst>
        </pc:cxnChg>
        <pc:cxnChg chg="add mod">
          <ac:chgData name="Braidan Duffy" userId="8ec18d3d-6fdf-489b-8ea9-501a0a9031aa" providerId="ADAL" clId="{C2621F6E-40FD-420A-9B8C-8ED277EC9B46}" dt="2023-01-10T18:03:34.864" v="2019" actId="1076"/>
          <ac:cxnSpMkLst>
            <pc:docMk/>
            <pc:sldMk cId="3510579412" sldId="265"/>
            <ac:cxnSpMk id="87" creationId="{17FD803D-6E6B-4352-975F-70EE772AC690}"/>
          </ac:cxnSpMkLst>
        </pc:cxnChg>
        <pc:cxnChg chg="add mod">
          <ac:chgData name="Braidan Duffy" userId="8ec18d3d-6fdf-489b-8ea9-501a0a9031aa" providerId="ADAL" clId="{C2621F6E-40FD-420A-9B8C-8ED277EC9B46}" dt="2023-01-10T18:03:27.910" v="2018" actId="14100"/>
          <ac:cxnSpMkLst>
            <pc:docMk/>
            <pc:sldMk cId="3510579412" sldId="265"/>
            <ac:cxnSpMk id="88" creationId="{EBC64189-9B56-4083-9FA8-02DD8F386E27}"/>
          </ac:cxnSpMkLst>
        </pc:cxnChg>
      </pc:sldChg>
      <pc:sldChg chg="addSp delSp modSp add mod ord setBg">
        <pc:chgData name="Braidan Duffy" userId="8ec18d3d-6fdf-489b-8ea9-501a0a9031aa" providerId="ADAL" clId="{C2621F6E-40FD-420A-9B8C-8ED277EC9B46}" dt="2023-01-10T18:13:53.913" v="2110" actId="404"/>
        <pc:sldMkLst>
          <pc:docMk/>
          <pc:sldMk cId="1176967588" sldId="266"/>
        </pc:sldMkLst>
        <pc:spChg chg="del">
          <ac:chgData name="Braidan Duffy" userId="8ec18d3d-6fdf-489b-8ea9-501a0a9031aa" providerId="ADAL" clId="{C2621F6E-40FD-420A-9B8C-8ED277EC9B46}" dt="2023-01-10T18:13:00.407" v="2062"/>
          <ac:spMkLst>
            <pc:docMk/>
            <pc:sldMk cId="1176967588" sldId="266"/>
            <ac:spMk id="2" creationId="{7C5B757E-BD8B-463C-BF02-18A5E63B2721}"/>
          </ac:spMkLst>
        </pc:spChg>
        <pc:spChg chg="del">
          <ac:chgData name="Braidan Duffy" userId="8ec18d3d-6fdf-489b-8ea9-501a0a9031aa" providerId="ADAL" clId="{C2621F6E-40FD-420A-9B8C-8ED277EC9B46}" dt="2023-01-10T18:13:00.407" v="2062"/>
          <ac:spMkLst>
            <pc:docMk/>
            <pc:sldMk cId="1176967588" sldId="266"/>
            <ac:spMk id="3" creationId="{0802C2DA-8F25-4CE9-969F-BD349D0A6B82}"/>
          </ac:spMkLst>
        </pc:spChg>
        <pc:spChg chg="add mod">
          <ac:chgData name="Braidan Duffy" userId="8ec18d3d-6fdf-489b-8ea9-501a0a9031aa" providerId="ADAL" clId="{C2621F6E-40FD-420A-9B8C-8ED277EC9B46}" dt="2023-01-10T18:13:53.913" v="2110" actId="404"/>
          <ac:spMkLst>
            <pc:docMk/>
            <pc:sldMk cId="1176967588" sldId="266"/>
            <ac:spMk id="4" creationId="{52B0F13F-EBC0-4B27-8C7F-C5F73131E50C}"/>
          </ac:spMkLst>
        </pc:spChg>
        <pc:spChg chg="add mod">
          <ac:chgData name="Braidan Duffy" userId="8ec18d3d-6fdf-489b-8ea9-501a0a9031aa" providerId="ADAL" clId="{C2621F6E-40FD-420A-9B8C-8ED277EC9B46}" dt="2023-01-10T18:13:04.555" v="2076" actId="20577"/>
          <ac:spMkLst>
            <pc:docMk/>
            <pc:sldMk cId="1176967588" sldId="266"/>
            <ac:spMk id="5" creationId="{36B6A514-2F1A-476E-AEC6-B3240773E801}"/>
          </ac:spMkLst>
        </pc:spChg>
        <pc:picChg chg="add mod ord">
          <ac:chgData name="Braidan Duffy" userId="8ec18d3d-6fdf-489b-8ea9-501a0a9031aa" providerId="ADAL" clId="{C2621F6E-40FD-420A-9B8C-8ED277EC9B46}" dt="2023-01-10T18:13:51.770" v="2108" actId="26606"/>
          <ac:picMkLst>
            <pc:docMk/>
            <pc:sldMk cId="1176967588" sldId="266"/>
            <ac:picMk id="7" creationId="{C3C51A21-8349-4CBC-BC17-5810A563F52D}"/>
          </ac:picMkLst>
        </pc:picChg>
      </pc:sldChg>
    </pc:docChg>
  </pc:docChgLst>
  <pc:docChgLst>
    <pc:chgData name="Braidan Duffy" userId="8ec18d3d-6fdf-489b-8ea9-501a0a9031aa" providerId="ADAL" clId="{7FF7F766-C097-4F87-BB35-8D87ADCEFDD1}"/>
    <pc:docChg chg="undo custSel addSld delSld modSld sldOrd modSection">
      <pc:chgData name="Braidan Duffy" userId="8ec18d3d-6fdf-489b-8ea9-501a0a9031aa" providerId="ADAL" clId="{7FF7F766-C097-4F87-BB35-8D87ADCEFDD1}" dt="2023-01-10T21:16:12.554" v="1129"/>
      <pc:docMkLst>
        <pc:docMk/>
      </pc:docMkLst>
      <pc:sldChg chg="addSp delSp modSp new mod">
        <pc:chgData name="Braidan Duffy" userId="8ec18d3d-6fdf-489b-8ea9-501a0a9031aa" providerId="ADAL" clId="{7FF7F766-C097-4F87-BB35-8D87ADCEFDD1}" dt="2023-01-10T20:19:02.132" v="386"/>
        <pc:sldMkLst>
          <pc:docMk/>
          <pc:sldMk cId="1532696357" sldId="267"/>
        </pc:sldMkLst>
        <pc:spChg chg="mod">
          <ac:chgData name="Braidan Duffy" userId="8ec18d3d-6fdf-489b-8ea9-501a0a9031aa" providerId="ADAL" clId="{7FF7F766-C097-4F87-BB35-8D87ADCEFDD1}" dt="2023-01-10T20:11:39.108" v="112" actId="20577"/>
          <ac:spMkLst>
            <pc:docMk/>
            <pc:sldMk cId="1532696357" sldId="267"/>
            <ac:spMk id="2" creationId="{AECF6419-FC5F-241A-E60C-3C08B27441CB}"/>
          </ac:spMkLst>
        </pc:spChg>
        <pc:spChg chg="del">
          <ac:chgData name="Braidan Duffy" userId="8ec18d3d-6fdf-489b-8ea9-501a0a9031aa" providerId="ADAL" clId="{7FF7F766-C097-4F87-BB35-8D87ADCEFDD1}" dt="2023-01-10T20:05:58.292" v="5" actId="1032"/>
          <ac:spMkLst>
            <pc:docMk/>
            <pc:sldMk cId="1532696357" sldId="267"/>
            <ac:spMk id="3" creationId="{FFBB5E2F-7F04-0216-F475-4944A9B8118E}"/>
          </ac:spMkLst>
        </pc:spChg>
        <pc:graphicFrameChg chg="add mod modGraphic">
          <ac:chgData name="Braidan Duffy" userId="8ec18d3d-6fdf-489b-8ea9-501a0a9031aa" providerId="ADAL" clId="{7FF7F766-C097-4F87-BB35-8D87ADCEFDD1}" dt="2023-01-10T20:19:02.132" v="386"/>
          <ac:graphicFrameMkLst>
            <pc:docMk/>
            <pc:sldMk cId="1532696357" sldId="267"/>
            <ac:graphicFrameMk id="4" creationId="{93FDF8F3-4DF7-12CD-15AA-C84B7B896140}"/>
          </ac:graphicFrameMkLst>
        </pc:graphicFrameChg>
        <pc:picChg chg="add del mod">
          <ac:chgData name="Braidan Duffy" userId="8ec18d3d-6fdf-489b-8ea9-501a0a9031aa" providerId="ADAL" clId="{7FF7F766-C097-4F87-BB35-8D87ADCEFDD1}" dt="2023-01-10T20:05:50.663" v="4" actId="478"/>
          <ac:picMkLst>
            <pc:docMk/>
            <pc:sldMk cId="1532696357" sldId="267"/>
            <ac:picMk id="1026" creationId="{5D8CC57E-05E8-1A12-064A-9642DF194A91}"/>
          </ac:picMkLst>
        </pc:picChg>
        <pc:picChg chg="add del">
          <ac:chgData name="Braidan Duffy" userId="8ec18d3d-6fdf-489b-8ea9-501a0a9031aa" providerId="ADAL" clId="{7FF7F766-C097-4F87-BB35-8D87ADCEFDD1}" dt="2023-01-10T20:16:35.936" v="352" actId="478"/>
          <ac:picMkLst>
            <pc:docMk/>
            <pc:sldMk cId="1532696357" sldId="267"/>
            <ac:picMk id="1028" creationId="{3429CC86-E432-4FF5-1EB5-0CB381ADB633}"/>
          </ac:picMkLst>
        </pc:picChg>
      </pc:sldChg>
      <pc:sldChg chg="addSp delSp modSp add mod ord setBg modNotesTx">
        <pc:chgData name="Braidan Duffy" userId="8ec18d3d-6fdf-489b-8ea9-501a0a9031aa" providerId="ADAL" clId="{7FF7F766-C097-4F87-BB35-8D87ADCEFDD1}" dt="2023-01-10T20:13:25.027" v="230" actId="20577"/>
        <pc:sldMkLst>
          <pc:docMk/>
          <pc:sldMk cId="2619781810" sldId="268"/>
        </pc:sldMkLst>
        <pc:spChg chg="mod">
          <ac:chgData name="Braidan Duffy" userId="8ec18d3d-6fdf-489b-8ea9-501a0a9031aa" providerId="ADAL" clId="{7FF7F766-C097-4F87-BB35-8D87ADCEFDD1}" dt="2023-01-10T20:12:59.941" v="167" actId="1076"/>
          <ac:spMkLst>
            <pc:docMk/>
            <pc:sldMk cId="2619781810" sldId="268"/>
            <ac:spMk id="4" creationId="{52B0F13F-EBC0-4B27-8C7F-C5F73131E50C}"/>
          </ac:spMkLst>
        </pc:spChg>
        <pc:spChg chg="ord">
          <ac:chgData name="Braidan Duffy" userId="8ec18d3d-6fdf-489b-8ea9-501a0a9031aa" providerId="ADAL" clId="{7FF7F766-C097-4F87-BB35-8D87ADCEFDD1}" dt="2023-01-10T20:12:50.235" v="160" actId="26606"/>
          <ac:spMkLst>
            <pc:docMk/>
            <pc:sldMk cId="2619781810" sldId="268"/>
            <ac:spMk id="5" creationId="{36B6A514-2F1A-476E-AEC6-B3240773E801}"/>
          </ac:spMkLst>
        </pc:spChg>
        <pc:spChg chg="add mod">
          <ac:chgData name="Braidan Duffy" userId="8ec18d3d-6fdf-489b-8ea9-501a0a9031aa" providerId="ADAL" clId="{7FF7F766-C097-4F87-BB35-8D87ADCEFDD1}" dt="2023-01-10T20:12:50.258" v="161" actId="26606"/>
          <ac:spMkLst>
            <pc:docMk/>
            <pc:sldMk cId="2619781810" sldId="268"/>
            <ac:spMk id="6" creationId="{8AF72107-2096-B4A3-38F3-A7618DD70A92}"/>
          </ac:spMkLst>
        </pc:spChg>
        <pc:spChg chg="add">
          <ac:chgData name="Braidan Duffy" userId="8ec18d3d-6fdf-489b-8ea9-501a0a9031aa" providerId="ADAL" clId="{7FF7F766-C097-4F87-BB35-8D87ADCEFDD1}" dt="2023-01-10T20:12:50.258" v="161" actId="26606"/>
          <ac:spMkLst>
            <pc:docMk/>
            <pc:sldMk cId="2619781810" sldId="268"/>
            <ac:spMk id="8" creationId="{98CA653C-24A3-4593-AAF7-27B67FF5F1DF}"/>
          </ac:spMkLst>
        </pc:spChg>
        <pc:spChg chg="add del">
          <ac:chgData name="Braidan Duffy" userId="8ec18d3d-6fdf-489b-8ea9-501a0a9031aa" providerId="ADAL" clId="{7FF7F766-C097-4F87-BB35-8D87ADCEFDD1}" dt="2023-01-10T20:12:46.636" v="158" actId="26606"/>
          <ac:spMkLst>
            <pc:docMk/>
            <pc:sldMk cId="2619781810" sldId="268"/>
            <ac:spMk id="11" creationId="{F277FA25-B6B8-44CA-B095-1BC1FD600997}"/>
          </ac:spMkLst>
        </pc:spChg>
        <pc:spChg chg="add del">
          <ac:chgData name="Braidan Duffy" userId="8ec18d3d-6fdf-489b-8ea9-501a0a9031aa" providerId="ADAL" clId="{7FF7F766-C097-4F87-BB35-8D87ADCEFDD1}" dt="2023-01-10T20:12:46.636" v="158" actId="26606"/>
          <ac:spMkLst>
            <pc:docMk/>
            <pc:sldMk cId="2619781810" sldId="268"/>
            <ac:spMk id="13" creationId="{F160911A-F75F-4376-B588-A5D201AE4C4E}"/>
          </ac:spMkLst>
        </pc:spChg>
        <pc:picChg chg="add mod ord">
          <ac:chgData name="Braidan Duffy" userId="8ec18d3d-6fdf-489b-8ea9-501a0a9031aa" providerId="ADAL" clId="{7FF7F766-C097-4F87-BB35-8D87ADCEFDD1}" dt="2023-01-10T20:12:50.258" v="161" actId="26606"/>
          <ac:picMkLst>
            <pc:docMk/>
            <pc:sldMk cId="2619781810" sldId="268"/>
            <ac:picMk id="3" creationId="{C5EF0313-948F-43A2-7027-70C783AE7092}"/>
          </ac:picMkLst>
        </pc:picChg>
        <pc:picChg chg="del">
          <ac:chgData name="Braidan Duffy" userId="8ec18d3d-6fdf-489b-8ea9-501a0a9031aa" providerId="ADAL" clId="{7FF7F766-C097-4F87-BB35-8D87ADCEFDD1}" dt="2023-01-10T20:12:12.641" v="155" actId="478"/>
          <ac:picMkLst>
            <pc:docMk/>
            <pc:sldMk cId="2619781810" sldId="268"/>
            <ac:picMk id="7" creationId="{C3C51A21-8349-4CBC-BC17-5810A563F52D}"/>
          </ac:picMkLst>
        </pc:picChg>
      </pc:sldChg>
      <pc:sldChg chg="addSp delSp modSp new mod delAnim modAnim">
        <pc:chgData name="Braidan Duffy" userId="8ec18d3d-6fdf-489b-8ea9-501a0a9031aa" providerId="ADAL" clId="{7FF7F766-C097-4F87-BB35-8D87ADCEFDD1}" dt="2023-01-10T21:06:16.027" v="974" actId="478"/>
        <pc:sldMkLst>
          <pc:docMk/>
          <pc:sldMk cId="1424319973" sldId="269"/>
        </pc:sldMkLst>
        <pc:spChg chg="mod">
          <ac:chgData name="Braidan Duffy" userId="8ec18d3d-6fdf-489b-8ea9-501a0a9031aa" providerId="ADAL" clId="{7FF7F766-C097-4F87-BB35-8D87ADCEFDD1}" dt="2023-01-10T20:19:32.809" v="404" actId="20577"/>
          <ac:spMkLst>
            <pc:docMk/>
            <pc:sldMk cId="1424319973" sldId="269"/>
            <ac:spMk id="2" creationId="{63AB6CC2-0700-3362-E6E1-A7A405BD12B2}"/>
          </ac:spMkLst>
        </pc:spChg>
        <pc:spChg chg="del">
          <ac:chgData name="Braidan Duffy" userId="8ec18d3d-6fdf-489b-8ea9-501a0a9031aa" providerId="ADAL" clId="{7FF7F766-C097-4F87-BB35-8D87ADCEFDD1}" dt="2023-01-10T20:22:46.922" v="405" actId="478"/>
          <ac:spMkLst>
            <pc:docMk/>
            <pc:sldMk cId="1424319973" sldId="269"/>
            <ac:spMk id="3" creationId="{057D727F-3C28-3AD9-64E6-B75D0A16A5D9}"/>
          </ac:spMkLst>
        </pc:spChg>
        <pc:spChg chg="add mod">
          <ac:chgData name="Braidan Duffy" userId="8ec18d3d-6fdf-489b-8ea9-501a0a9031aa" providerId="ADAL" clId="{7FF7F766-C097-4F87-BB35-8D87ADCEFDD1}" dt="2023-01-10T20:31:08.362" v="684" actId="14100"/>
          <ac:spMkLst>
            <pc:docMk/>
            <pc:sldMk cId="1424319973" sldId="269"/>
            <ac:spMk id="17" creationId="{B747ED13-D3CA-ED71-3F9D-F9FC329A3D24}"/>
          </ac:spMkLst>
        </pc:spChg>
        <pc:spChg chg="add mod">
          <ac:chgData name="Braidan Duffy" userId="8ec18d3d-6fdf-489b-8ea9-501a0a9031aa" providerId="ADAL" clId="{7FF7F766-C097-4F87-BB35-8D87ADCEFDD1}" dt="2023-01-10T21:05:56.623" v="965" actId="14100"/>
          <ac:spMkLst>
            <pc:docMk/>
            <pc:sldMk cId="1424319973" sldId="269"/>
            <ac:spMk id="22" creationId="{E07450EF-213B-B24B-0E56-654E3644A4B8}"/>
          </ac:spMkLst>
        </pc:spChg>
        <pc:spChg chg="add mod">
          <ac:chgData name="Braidan Duffy" userId="8ec18d3d-6fdf-489b-8ea9-501a0a9031aa" providerId="ADAL" clId="{7FF7F766-C097-4F87-BB35-8D87ADCEFDD1}" dt="2023-01-10T21:06:01.800" v="968" actId="20577"/>
          <ac:spMkLst>
            <pc:docMk/>
            <pc:sldMk cId="1424319973" sldId="269"/>
            <ac:spMk id="23" creationId="{8991C992-3360-8304-1AC0-D9FEB53CCCA9}"/>
          </ac:spMkLst>
        </pc:spChg>
        <pc:spChg chg="add mod">
          <ac:chgData name="Braidan Duffy" userId="8ec18d3d-6fdf-489b-8ea9-501a0a9031aa" providerId="ADAL" clId="{7FF7F766-C097-4F87-BB35-8D87ADCEFDD1}" dt="2023-01-10T21:06:08.285" v="972" actId="1076"/>
          <ac:spMkLst>
            <pc:docMk/>
            <pc:sldMk cId="1424319973" sldId="269"/>
            <ac:spMk id="24" creationId="{1EE75686-437C-C36C-A7EE-91B0E0D2F9C2}"/>
          </ac:spMkLst>
        </pc:spChg>
        <pc:picChg chg="add del mod">
          <ac:chgData name="Braidan Duffy" userId="8ec18d3d-6fdf-489b-8ea9-501a0a9031aa" providerId="ADAL" clId="{7FF7F766-C097-4F87-BB35-8D87ADCEFDD1}" dt="2023-01-10T20:24:45.443" v="408" actId="478"/>
          <ac:picMkLst>
            <pc:docMk/>
            <pc:sldMk cId="1424319973" sldId="269"/>
            <ac:picMk id="4" creationId="{7AFFADA1-E99E-7472-8352-781640B43801}"/>
          </ac:picMkLst>
        </pc:picChg>
        <pc:picChg chg="add mod">
          <ac:chgData name="Braidan Duffy" userId="8ec18d3d-6fdf-489b-8ea9-501a0a9031aa" providerId="ADAL" clId="{7FF7F766-C097-4F87-BB35-8D87ADCEFDD1}" dt="2023-01-10T20:26:33.087" v="431" actId="1076"/>
          <ac:picMkLst>
            <pc:docMk/>
            <pc:sldMk cId="1424319973" sldId="269"/>
            <ac:picMk id="6" creationId="{77B31DEC-5F9E-2760-4896-0FC0DDD71F39}"/>
          </ac:picMkLst>
        </pc:picChg>
        <pc:picChg chg="add del mod">
          <ac:chgData name="Braidan Duffy" userId="8ec18d3d-6fdf-489b-8ea9-501a0a9031aa" providerId="ADAL" clId="{7FF7F766-C097-4F87-BB35-8D87ADCEFDD1}" dt="2023-01-10T20:33:29.171" v="700"/>
          <ac:picMkLst>
            <pc:docMk/>
            <pc:sldMk cId="1424319973" sldId="269"/>
            <ac:picMk id="18" creationId="{23BA70EA-8F50-9D4F-10A8-5A617D675C57}"/>
          </ac:picMkLst>
        </pc:picChg>
        <pc:picChg chg="add del mod">
          <ac:chgData name="Braidan Duffy" userId="8ec18d3d-6fdf-489b-8ea9-501a0a9031aa" providerId="ADAL" clId="{7FF7F766-C097-4F87-BB35-8D87ADCEFDD1}" dt="2023-01-10T20:33:32.735" v="702"/>
          <ac:picMkLst>
            <pc:docMk/>
            <pc:sldMk cId="1424319973" sldId="269"/>
            <ac:picMk id="19" creationId="{F16EDF93-B451-3F7E-7597-71FB14FA1D3F}"/>
          </ac:picMkLst>
        </pc:picChg>
        <pc:picChg chg="add del mod">
          <ac:chgData name="Braidan Duffy" userId="8ec18d3d-6fdf-489b-8ea9-501a0a9031aa" providerId="ADAL" clId="{7FF7F766-C097-4F87-BB35-8D87ADCEFDD1}" dt="2023-01-10T20:33:37.199" v="704"/>
          <ac:picMkLst>
            <pc:docMk/>
            <pc:sldMk cId="1424319973" sldId="269"/>
            <ac:picMk id="20" creationId="{F0578699-D6A7-C5E9-6221-59135CE36D5C}"/>
          </ac:picMkLst>
        </pc:picChg>
        <pc:picChg chg="add del mod">
          <ac:chgData name="Braidan Duffy" userId="8ec18d3d-6fdf-489b-8ea9-501a0a9031aa" providerId="ADAL" clId="{7FF7F766-C097-4F87-BB35-8D87ADCEFDD1}" dt="2023-01-10T20:35:25.361" v="710" actId="478"/>
          <ac:picMkLst>
            <pc:docMk/>
            <pc:sldMk cId="1424319973" sldId="269"/>
            <ac:picMk id="21" creationId="{FC220EC1-4ECB-2862-9519-C10990BE4FD3}"/>
          </ac:picMkLst>
        </pc:picChg>
        <pc:picChg chg="add del mod">
          <ac:chgData name="Braidan Duffy" userId="8ec18d3d-6fdf-489b-8ea9-501a0a9031aa" providerId="ADAL" clId="{7FF7F766-C097-4F87-BB35-8D87ADCEFDD1}" dt="2023-01-10T21:06:16.027" v="974" actId="478"/>
          <ac:picMkLst>
            <pc:docMk/>
            <pc:sldMk cId="1424319973" sldId="269"/>
            <ac:picMk id="25" creationId="{6C94A1F1-3D81-DAE3-DA7F-A35A4ACEE929}"/>
          </ac:picMkLst>
        </pc:picChg>
        <pc:cxnChg chg="add mod">
          <ac:chgData name="Braidan Duffy" userId="8ec18d3d-6fdf-489b-8ea9-501a0a9031aa" providerId="ADAL" clId="{7FF7F766-C097-4F87-BB35-8D87ADCEFDD1}" dt="2023-01-10T20:26:33.087" v="431" actId="1076"/>
          <ac:cxnSpMkLst>
            <pc:docMk/>
            <pc:sldMk cId="1424319973" sldId="269"/>
            <ac:cxnSpMk id="8" creationId="{31BDFE0E-C5D0-C9A4-CAC5-0E902F3D87D7}"/>
          </ac:cxnSpMkLst>
        </pc:cxnChg>
        <pc:cxnChg chg="add mod">
          <ac:chgData name="Braidan Duffy" userId="8ec18d3d-6fdf-489b-8ea9-501a0a9031aa" providerId="ADAL" clId="{7FF7F766-C097-4F87-BB35-8D87ADCEFDD1}" dt="2023-01-10T20:26:33.087" v="431" actId="1076"/>
          <ac:cxnSpMkLst>
            <pc:docMk/>
            <pc:sldMk cId="1424319973" sldId="269"/>
            <ac:cxnSpMk id="9" creationId="{3CB52BE5-4D17-36E3-17A6-8BC4D3269E84}"/>
          </ac:cxnSpMkLst>
        </pc:cxnChg>
        <pc:cxnChg chg="add mod">
          <ac:chgData name="Braidan Duffy" userId="8ec18d3d-6fdf-489b-8ea9-501a0a9031aa" providerId="ADAL" clId="{7FF7F766-C097-4F87-BB35-8D87ADCEFDD1}" dt="2023-01-10T20:26:33.087" v="431" actId="1076"/>
          <ac:cxnSpMkLst>
            <pc:docMk/>
            <pc:sldMk cId="1424319973" sldId="269"/>
            <ac:cxnSpMk id="12" creationId="{CF782B38-B626-231C-65CD-C3CB8454A7B3}"/>
          </ac:cxnSpMkLst>
        </pc:cxnChg>
      </pc:sldChg>
      <pc:sldChg chg="modSp add del ord">
        <pc:chgData name="Braidan Duffy" userId="8ec18d3d-6fdf-489b-8ea9-501a0a9031aa" providerId="ADAL" clId="{7FF7F766-C097-4F87-BB35-8D87ADCEFDD1}" dt="2023-01-10T20:19:04.209" v="387" actId="47"/>
        <pc:sldMkLst>
          <pc:docMk/>
          <pc:sldMk cId="2073157288" sldId="269"/>
        </pc:sldMkLst>
        <pc:graphicFrameChg chg="mod">
          <ac:chgData name="Braidan Duffy" userId="8ec18d3d-6fdf-489b-8ea9-501a0a9031aa" providerId="ADAL" clId="{7FF7F766-C097-4F87-BB35-8D87ADCEFDD1}" dt="2023-01-10T20:18:57.298" v="384" actId="20577"/>
          <ac:graphicFrameMkLst>
            <pc:docMk/>
            <pc:sldMk cId="2073157288" sldId="269"/>
            <ac:graphicFrameMk id="4" creationId="{93FDF8F3-4DF7-12CD-15AA-C84B7B896140}"/>
          </ac:graphicFrameMkLst>
        </pc:graphicFrameChg>
      </pc:sldChg>
      <pc:sldChg chg="addSp delSp modSp new mod ord modAnim">
        <pc:chgData name="Braidan Duffy" userId="8ec18d3d-6fdf-489b-8ea9-501a0a9031aa" providerId="ADAL" clId="{7FF7F766-C097-4F87-BB35-8D87ADCEFDD1}" dt="2023-01-10T21:07:20.358" v="976"/>
        <pc:sldMkLst>
          <pc:docMk/>
          <pc:sldMk cId="2173845733" sldId="270"/>
        </pc:sldMkLst>
        <pc:spChg chg="mod">
          <ac:chgData name="Braidan Duffy" userId="8ec18d3d-6fdf-489b-8ea9-501a0a9031aa" providerId="ADAL" clId="{7FF7F766-C097-4F87-BB35-8D87ADCEFDD1}" dt="2023-01-10T20:38:53.158" v="754" actId="20577"/>
          <ac:spMkLst>
            <pc:docMk/>
            <pc:sldMk cId="2173845733" sldId="270"/>
            <ac:spMk id="2" creationId="{E17699D0-B08B-22FF-E313-D45E581FA3E9}"/>
          </ac:spMkLst>
        </pc:spChg>
        <pc:spChg chg="del">
          <ac:chgData name="Braidan Duffy" userId="8ec18d3d-6fdf-489b-8ea9-501a0a9031aa" providerId="ADAL" clId="{7FF7F766-C097-4F87-BB35-8D87ADCEFDD1}" dt="2023-01-10T20:38:56.527" v="755" actId="478"/>
          <ac:spMkLst>
            <pc:docMk/>
            <pc:sldMk cId="2173845733" sldId="270"/>
            <ac:spMk id="3" creationId="{2A7BC5DA-8C2A-6A77-9BBA-BB8792BCE1EE}"/>
          </ac:spMkLst>
        </pc:spChg>
        <pc:spChg chg="add mod">
          <ac:chgData name="Braidan Duffy" userId="8ec18d3d-6fdf-489b-8ea9-501a0a9031aa" providerId="ADAL" clId="{7FF7F766-C097-4F87-BB35-8D87ADCEFDD1}" dt="2023-01-10T20:41:13.743" v="766" actId="693"/>
          <ac:spMkLst>
            <pc:docMk/>
            <pc:sldMk cId="2173845733" sldId="270"/>
            <ac:spMk id="6" creationId="{B767AEED-BE8E-E7D2-7A1E-F68ED60626DC}"/>
          </ac:spMkLst>
        </pc:spChg>
        <pc:spChg chg="add mod">
          <ac:chgData name="Braidan Duffy" userId="8ec18d3d-6fdf-489b-8ea9-501a0a9031aa" providerId="ADAL" clId="{7FF7F766-C097-4F87-BB35-8D87ADCEFDD1}" dt="2023-01-10T20:42:21.711" v="779" actId="1076"/>
          <ac:spMkLst>
            <pc:docMk/>
            <pc:sldMk cId="2173845733" sldId="270"/>
            <ac:spMk id="12" creationId="{2F652D38-DAD6-F417-2C42-0E2CA044A034}"/>
          </ac:spMkLst>
        </pc:spChg>
        <pc:spChg chg="add mod">
          <ac:chgData name="Braidan Duffy" userId="8ec18d3d-6fdf-489b-8ea9-501a0a9031aa" providerId="ADAL" clId="{7FF7F766-C097-4F87-BB35-8D87ADCEFDD1}" dt="2023-01-10T20:42:34.307" v="782" actId="14100"/>
          <ac:spMkLst>
            <pc:docMk/>
            <pc:sldMk cId="2173845733" sldId="270"/>
            <ac:spMk id="13" creationId="{CFA88DFF-AFD7-1188-6256-B97FE6590402}"/>
          </ac:spMkLst>
        </pc:spChg>
        <pc:spChg chg="add mod">
          <ac:chgData name="Braidan Duffy" userId="8ec18d3d-6fdf-489b-8ea9-501a0a9031aa" providerId="ADAL" clId="{7FF7F766-C097-4F87-BB35-8D87ADCEFDD1}" dt="2023-01-10T20:42:41.110" v="786" actId="20577"/>
          <ac:spMkLst>
            <pc:docMk/>
            <pc:sldMk cId="2173845733" sldId="270"/>
            <ac:spMk id="14" creationId="{10F2F615-FAF7-6968-494C-0253D4D04038}"/>
          </ac:spMkLst>
        </pc:spChg>
        <pc:spChg chg="add mod">
          <ac:chgData name="Braidan Duffy" userId="8ec18d3d-6fdf-489b-8ea9-501a0a9031aa" providerId="ADAL" clId="{7FF7F766-C097-4F87-BB35-8D87ADCEFDD1}" dt="2023-01-10T20:42:52.947" v="790" actId="1076"/>
          <ac:spMkLst>
            <pc:docMk/>
            <pc:sldMk cId="2173845733" sldId="270"/>
            <ac:spMk id="15" creationId="{2A961565-BBAC-9EB9-3892-AD3881CCE1DE}"/>
          </ac:spMkLst>
        </pc:spChg>
        <pc:spChg chg="add mod">
          <ac:chgData name="Braidan Duffy" userId="8ec18d3d-6fdf-489b-8ea9-501a0a9031aa" providerId="ADAL" clId="{7FF7F766-C097-4F87-BB35-8D87ADCEFDD1}" dt="2023-01-10T20:44:17.003" v="957" actId="1076"/>
          <ac:spMkLst>
            <pc:docMk/>
            <pc:sldMk cId="2173845733" sldId="270"/>
            <ac:spMk id="16" creationId="{B03A0D80-DEF0-8F89-FF63-3C78D374994B}"/>
          </ac:spMkLst>
        </pc:spChg>
        <pc:picChg chg="add mod modCrop">
          <ac:chgData name="Braidan Duffy" userId="8ec18d3d-6fdf-489b-8ea9-501a0a9031aa" providerId="ADAL" clId="{7FF7F766-C097-4F87-BB35-8D87ADCEFDD1}" dt="2023-01-10T20:40:16.439" v="761" actId="732"/>
          <ac:picMkLst>
            <pc:docMk/>
            <pc:sldMk cId="2173845733" sldId="270"/>
            <ac:picMk id="5" creationId="{D0973E0B-BD27-1AFE-0008-0F37C92E71C9}"/>
          </ac:picMkLst>
        </pc:picChg>
        <pc:cxnChg chg="add mod">
          <ac:chgData name="Braidan Duffy" userId="8ec18d3d-6fdf-489b-8ea9-501a0a9031aa" providerId="ADAL" clId="{7FF7F766-C097-4F87-BB35-8D87ADCEFDD1}" dt="2023-01-10T20:41:45.989" v="769" actId="208"/>
          <ac:cxnSpMkLst>
            <pc:docMk/>
            <pc:sldMk cId="2173845733" sldId="270"/>
            <ac:cxnSpMk id="8" creationId="{6FFD2B39-44D1-ADF8-59DF-7B720BE64CE5}"/>
          </ac:cxnSpMkLst>
        </pc:cxnChg>
        <pc:cxnChg chg="add mod">
          <ac:chgData name="Braidan Duffy" userId="8ec18d3d-6fdf-489b-8ea9-501a0a9031aa" providerId="ADAL" clId="{7FF7F766-C097-4F87-BB35-8D87ADCEFDD1}" dt="2023-01-10T20:41:53.165" v="772" actId="14100"/>
          <ac:cxnSpMkLst>
            <pc:docMk/>
            <pc:sldMk cId="2173845733" sldId="270"/>
            <ac:cxnSpMk id="9" creationId="{932CA74D-41B9-13D3-9E39-DA963FED463D}"/>
          </ac:cxnSpMkLst>
        </pc:cxnChg>
      </pc:sldChg>
      <pc:sldChg chg="addSp delSp modSp new mod modClrScheme chgLayout">
        <pc:chgData name="Braidan Duffy" userId="8ec18d3d-6fdf-489b-8ea9-501a0a9031aa" providerId="ADAL" clId="{7FF7F766-C097-4F87-BB35-8D87ADCEFDD1}" dt="2023-01-10T21:13:50.108" v="1054" actId="207"/>
        <pc:sldMkLst>
          <pc:docMk/>
          <pc:sldMk cId="1780051468" sldId="271"/>
        </pc:sldMkLst>
        <pc:spChg chg="del mod ord">
          <ac:chgData name="Braidan Duffy" userId="8ec18d3d-6fdf-489b-8ea9-501a0a9031aa" providerId="ADAL" clId="{7FF7F766-C097-4F87-BB35-8D87ADCEFDD1}" dt="2023-01-10T21:11:25.809" v="978" actId="700"/>
          <ac:spMkLst>
            <pc:docMk/>
            <pc:sldMk cId="1780051468" sldId="271"/>
            <ac:spMk id="2" creationId="{80AA4473-7867-C6FB-3082-C2E9095BD6C3}"/>
          </ac:spMkLst>
        </pc:spChg>
        <pc:spChg chg="del mod ord">
          <ac:chgData name="Braidan Duffy" userId="8ec18d3d-6fdf-489b-8ea9-501a0a9031aa" providerId="ADAL" clId="{7FF7F766-C097-4F87-BB35-8D87ADCEFDD1}" dt="2023-01-10T21:11:25.809" v="978" actId="700"/>
          <ac:spMkLst>
            <pc:docMk/>
            <pc:sldMk cId="1780051468" sldId="271"/>
            <ac:spMk id="3" creationId="{CD007F63-9CD8-B030-AAB8-C285831C658A}"/>
          </ac:spMkLst>
        </pc:spChg>
        <pc:spChg chg="add mod ord">
          <ac:chgData name="Braidan Duffy" userId="8ec18d3d-6fdf-489b-8ea9-501a0a9031aa" providerId="ADAL" clId="{7FF7F766-C097-4F87-BB35-8D87ADCEFDD1}" dt="2023-01-10T21:12:18.928" v="1026" actId="20577"/>
          <ac:spMkLst>
            <pc:docMk/>
            <pc:sldMk cId="1780051468" sldId="271"/>
            <ac:spMk id="4" creationId="{98C29052-2F1B-A45D-4E16-F7253A3FB55F}"/>
          </ac:spMkLst>
        </pc:spChg>
        <pc:spChg chg="add del mod ord">
          <ac:chgData name="Braidan Duffy" userId="8ec18d3d-6fdf-489b-8ea9-501a0a9031aa" providerId="ADAL" clId="{7FF7F766-C097-4F87-BB35-8D87ADCEFDD1}" dt="2023-01-10T21:11:31.734" v="979"/>
          <ac:spMkLst>
            <pc:docMk/>
            <pc:sldMk cId="1780051468" sldId="271"/>
            <ac:spMk id="5" creationId="{FA88E115-D743-8C4F-B964-093217108796}"/>
          </ac:spMkLst>
        </pc:spChg>
        <pc:spChg chg="add mod ord">
          <ac:chgData name="Braidan Duffy" userId="8ec18d3d-6fdf-489b-8ea9-501a0a9031aa" providerId="ADAL" clId="{7FF7F766-C097-4F87-BB35-8D87ADCEFDD1}" dt="2023-01-10T21:13:50.108" v="1054" actId="207"/>
          <ac:spMkLst>
            <pc:docMk/>
            <pc:sldMk cId="1780051468" sldId="271"/>
            <ac:spMk id="6" creationId="{9A9FE0EE-4ADA-2C1A-1B99-DFF1051EFC97}"/>
          </ac:spMkLst>
        </pc:spChg>
        <pc:spChg chg="add del mod">
          <ac:chgData name="Braidan Duffy" userId="8ec18d3d-6fdf-489b-8ea9-501a0a9031aa" providerId="ADAL" clId="{7FF7F766-C097-4F87-BB35-8D87ADCEFDD1}" dt="2023-01-10T21:11:45.282" v="984" actId="478"/>
          <ac:spMkLst>
            <pc:docMk/>
            <pc:sldMk cId="1780051468" sldId="271"/>
            <ac:spMk id="9" creationId="{8D44F7B3-B89E-CEEA-5073-AC20DBC20795}"/>
          </ac:spMkLst>
        </pc:spChg>
        <pc:picChg chg="add del mod modCrop">
          <ac:chgData name="Braidan Duffy" userId="8ec18d3d-6fdf-489b-8ea9-501a0a9031aa" providerId="ADAL" clId="{7FF7F766-C097-4F87-BB35-8D87ADCEFDD1}" dt="2023-01-10T21:11:43.471" v="982" actId="478"/>
          <ac:picMkLst>
            <pc:docMk/>
            <pc:sldMk cId="1780051468" sldId="271"/>
            <ac:picMk id="7" creationId="{88F4A45E-2A41-E7EE-8BD9-2FE42250A4FD}"/>
          </ac:picMkLst>
        </pc:picChg>
        <pc:picChg chg="add mod">
          <ac:chgData name="Braidan Duffy" userId="8ec18d3d-6fdf-489b-8ea9-501a0a9031aa" providerId="ADAL" clId="{7FF7F766-C097-4F87-BB35-8D87ADCEFDD1}" dt="2023-01-10T21:12:09.628" v="991" actId="1076"/>
          <ac:picMkLst>
            <pc:docMk/>
            <pc:sldMk cId="1780051468" sldId="271"/>
            <ac:picMk id="3074" creationId="{D3DAFD3C-3D84-C62E-5608-67AA284D0F79}"/>
          </ac:picMkLst>
        </pc:picChg>
      </pc:sldChg>
      <pc:sldChg chg="addSp delSp modSp new mod setBg">
        <pc:chgData name="Braidan Duffy" userId="8ec18d3d-6fdf-489b-8ea9-501a0a9031aa" providerId="ADAL" clId="{7FF7F766-C097-4F87-BB35-8D87ADCEFDD1}" dt="2023-01-10T21:15:25.423" v="1115" actId="14100"/>
        <pc:sldMkLst>
          <pc:docMk/>
          <pc:sldMk cId="2182013434" sldId="272"/>
        </pc:sldMkLst>
        <pc:spChg chg="mod">
          <ac:chgData name="Braidan Duffy" userId="8ec18d3d-6fdf-489b-8ea9-501a0a9031aa" providerId="ADAL" clId="{7FF7F766-C097-4F87-BB35-8D87ADCEFDD1}" dt="2023-01-10T21:15:22.738" v="1114" actId="26606"/>
          <ac:spMkLst>
            <pc:docMk/>
            <pc:sldMk cId="2182013434" sldId="272"/>
            <ac:spMk id="2" creationId="{16CEFF8C-79D3-9E91-84DF-925A2469E45A}"/>
          </ac:spMkLst>
        </pc:spChg>
        <pc:spChg chg="del">
          <ac:chgData name="Braidan Duffy" userId="8ec18d3d-6fdf-489b-8ea9-501a0a9031aa" providerId="ADAL" clId="{7FF7F766-C097-4F87-BB35-8D87ADCEFDD1}" dt="2023-01-10T21:14:03.478" v="1056" actId="478"/>
          <ac:spMkLst>
            <pc:docMk/>
            <pc:sldMk cId="2182013434" sldId="272"/>
            <ac:spMk id="3" creationId="{9CA4BD7D-153D-5E66-AF59-4B1902479676}"/>
          </ac:spMkLst>
        </pc:spChg>
        <pc:spChg chg="mod">
          <ac:chgData name="Braidan Duffy" userId="8ec18d3d-6fdf-489b-8ea9-501a0a9031aa" providerId="ADAL" clId="{7FF7F766-C097-4F87-BB35-8D87ADCEFDD1}" dt="2023-01-10T21:15:22.738" v="1114" actId="26606"/>
          <ac:spMkLst>
            <pc:docMk/>
            <pc:sldMk cId="2182013434" sldId="272"/>
            <ac:spMk id="4" creationId="{A758A5E4-87E2-5EC3-0305-4D797A932237}"/>
          </ac:spMkLst>
        </pc:spChg>
        <pc:picChg chg="add mod">
          <ac:chgData name="Braidan Duffy" userId="8ec18d3d-6fdf-489b-8ea9-501a0a9031aa" providerId="ADAL" clId="{7FF7F766-C097-4F87-BB35-8D87ADCEFDD1}" dt="2023-01-10T21:15:25.423" v="1115" actId="14100"/>
          <ac:picMkLst>
            <pc:docMk/>
            <pc:sldMk cId="2182013434" sldId="272"/>
            <ac:picMk id="4098" creationId="{94FA0B3A-7231-37D0-0CB8-B54D75CAC9AF}"/>
          </ac:picMkLst>
        </pc:picChg>
      </pc:sldChg>
      <pc:sldChg chg="addSp delSp modSp new mod setBg modClrScheme addAnim chgLayout">
        <pc:chgData name="Braidan Duffy" userId="8ec18d3d-6fdf-489b-8ea9-501a0a9031aa" providerId="ADAL" clId="{7FF7F766-C097-4F87-BB35-8D87ADCEFDD1}" dt="2023-01-10T21:16:12.554" v="1129"/>
        <pc:sldMkLst>
          <pc:docMk/>
          <pc:sldMk cId="2338107928" sldId="273"/>
        </pc:sldMkLst>
        <pc:spChg chg="del mod ord">
          <ac:chgData name="Braidan Duffy" userId="8ec18d3d-6fdf-489b-8ea9-501a0a9031aa" providerId="ADAL" clId="{7FF7F766-C097-4F87-BB35-8D87ADCEFDD1}" dt="2023-01-10T21:15:43.642" v="1117" actId="700"/>
          <ac:spMkLst>
            <pc:docMk/>
            <pc:sldMk cId="2338107928" sldId="273"/>
            <ac:spMk id="2" creationId="{740E70B2-8D5A-5962-E2C5-8F99710AC1DF}"/>
          </ac:spMkLst>
        </pc:spChg>
        <pc:spChg chg="del">
          <ac:chgData name="Braidan Duffy" userId="8ec18d3d-6fdf-489b-8ea9-501a0a9031aa" providerId="ADAL" clId="{7FF7F766-C097-4F87-BB35-8D87ADCEFDD1}" dt="2023-01-10T21:15:43.642" v="1117" actId="700"/>
          <ac:spMkLst>
            <pc:docMk/>
            <pc:sldMk cId="2338107928" sldId="273"/>
            <ac:spMk id="3" creationId="{0DBECE58-C4D2-A0BA-3ED3-EB6ABC32437A}"/>
          </ac:spMkLst>
        </pc:spChg>
        <pc:spChg chg="del">
          <ac:chgData name="Braidan Duffy" userId="8ec18d3d-6fdf-489b-8ea9-501a0a9031aa" providerId="ADAL" clId="{7FF7F766-C097-4F87-BB35-8D87ADCEFDD1}" dt="2023-01-10T21:15:43.642" v="1117" actId="700"/>
          <ac:spMkLst>
            <pc:docMk/>
            <pc:sldMk cId="2338107928" sldId="273"/>
            <ac:spMk id="4" creationId="{B9B29F9C-2064-C88F-79A7-42DED4058AA2}"/>
          </ac:spMkLst>
        </pc:spChg>
        <pc:spChg chg="add mod ord">
          <ac:chgData name="Braidan Duffy" userId="8ec18d3d-6fdf-489b-8ea9-501a0a9031aa" providerId="ADAL" clId="{7FF7F766-C097-4F87-BB35-8D87ADCEFDD1}" dt="2023-01-10T21:16:12.550" v="1128" actId="26606"/>
          <ac:spMkLst>
            <pc:docMk/>
            <pc:sldMk cId="2338107928" sldId="273"/>
            <ac:spMk id="5" creationId="{F6B867DA-CE78-A722-3F52-7DFC2A85E742}"/>
          </ac:spMkLst>
        </pc:spChg>
        <pc:spChg chg="add">
          <ac:chgData name="Braidan Duffy" userId="8ec18d3d-6fdf-489b-8ea9-501a0a9031aa" providerId="ADAL" clId="{7FF7F766-C097-4F87-BB35-8D87ADCEFDD1}" dt="2023-01-10T21:16:12.550" v="1128" actId="26606"/>
          <ac:spMkLst>
            <pc:docMk/>
            <pc:sldMk cId="2338107928" sldId="273"/>
            <ac:spMk id="11" creationId="{98CA653C-24A3-4593-AAF7-27B67FF5F1DF}"/>
          </ac:spMkLst>
        </pc:spChg>
        <pc:picChg chg="add">
          <ac:chgData name="Braidan Duffy" userId="8ec18d3d-6fdf-489b-8ea9-501a0a9031aa" providerId="ADAL" clId="{7FF7F766-C097-4F87-BB35-8D87ADCEFDD1}" dt="2023-01-10T21:16:12.550" v="1128" actId="26606"/>
          <ac:picMkLst>
            <pc:docMk/>
            <pc:sldMk cId="2338107928" sldId="273"/>
            <ac:picMk id="7" creationId="{ECC3861D-EF69-65D0-5191-07EE26A7602C}"/>
          </ac:picMkLst>
        </pc:picChg>
      </pc:sldChg>
    </pc:docChg>
  </pc:docChgLst>
</pc:chgInfo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9.pn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9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E59EA96-3D9C-4365-B5C8-77638A1B685D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7FD3A12B-904A-4953-973A-CEB477641B53}">
      <dgm:prSet/>
      <dgm:spPr/>
      <dgm:t>
        <a:bodyPr/>
        <a:lstStyle/>
        <a:p>
          <a:r>
            <a:rPr lang="en-US" b="1" dirty="0">
              <a:solidFill>
                <a:schemeClr val="accent1">
                  <a:lumMod val="50000"/>
                </a:schemeClr>
              </a:solidFill>
            </a:rPr>
            <a:t>Nominal variable: </a:t>
          </a:r>
          <a:r>
            <a:rPr lang="en-US" dirty="0">
              <a:solidFill>
                <a:schemeClr val="accent1">
                  <a:lumMod val="50000"/>
                </a:schemeClr>
              </a:solidFill>
            </a:rPr>
            <a:t>has categories, but no ranking order</a:t>
          </a:r>
        </a:p>
      </dgm:t>
    </dgm:pt>
    <dgm:pt modelId="{D8FE5AAB-C1D2-447B-AAE3-FE15C7BF0D8A}" type="parTrans" cxnId="{48ECA856-1D1E-44BA-AAE3-A31E77DC9A78}">
      <dgm:prSet/>
      <dgm:spPr/>
      <dgm:t>
        <a:bodyPr/>
        <a:lstStyle/>
        <a:p>
          <a:endParaRPr lang="en-US"/>
        </a:p>
      </dgm:t>
    </dgm:pt>
    <dgm:pt modelId="{8E4D0C2E-D234-471C-BF3B-7EFBF32FCE0B}" type="sibTrans" cxnId="{48ECA856-1D1E-44BA-AAE3-A31E77DC9A78}">
      <dgm:prSet/>
      <dgm:spPr/>
      <dgm:t>
        <a:bodyPr/>
        <a:lstStyle/>
        <a:p>
          <a:endParaRPr lang="en-US"/>
        </a:p>
      </dgm:t>
    </dgm:pt>
    <dgm:pt modelId="{58C5E18D-CBC7-4B71-9271-0AB2E041C049}">
      <dgm:prSet/>
      <dgm:spPr/>
      <dgm:t>
        <a:bodyPr/>
        <a:lstStyle/>
        <a:p>
          <a:r>
            <a:rPr lang="en-US"/>
            <a:t>Animal</a:t>
          </a:r>
        </a:p>
      </dgm:t>
    </dgm:pt>
    <dgm:pt modelId="{BE2C580B-7D64-4FC4-8632-21524A1C416D}" type="parTrans" cxnId="{FEB6DE12-2878-438A-A496-E4A6387D41E9}">
      <dgm:prSet/>
      <dgm:spPr/>
      <dgm:t>
        <a:bodyPr/>
        <a:lstStyle/>
        <a:p>
          <a:endParaRPr lang="en-US"/>
        </a:p>
      </dgm:t>
    </dgm:pt>
    <dgm:pt modelId="{AF56EEC8-82A0-4D71-AE38-85668C1336C0}" type="sibTrans" cxnId="{FEB6DE12-2878-438A-A496-E4A6387D41E9}">
      <dgm:prSet/>
      <dgm:spPr/>
      <dgm:t>
        <a:bodyPr/>
        <a:lstStyle/>
        <a:p>
          <a:endParaRPr lang="en-US"/>
        </a:p>
      </dgm:t>
    </dgm:pt>
    <dgm:pt modelId="{B7E39000-0609-4221-BC8B-91965E0B63DB}">
      <dgm:prSet/>
      <dgm:spPr/>
      <dgm:t>
        <a:bodyPr/>
        <a:lstStyle/>
        <a:p>
          <a:r>
            <a:rPr lang="en-US"/>
            <a:t>Vegetable</a:t>
          </a:r>
        </a:p>
      </dgm:t>
    </dgm:pt>
    <dgm:pt modelId="{C68551F6-996E-4DC1-B1CD-5B9F3F016383}" type="parTrans" cxnId="{C29268A1-E4D1-4F7B-96BB-0AB386E303E4}">
      <dgm:prSet/>
      <dgm:spPr/>
      <dgm:t>
        <a:bodyPr/>
        <a:lstStyle/>
        <a:p>
          <a:endParaRPr lang="en-US"/>
        </a:p>
      </dgm:t>
    </dgm:pt>
    <dgm:pt modelId="{71D6FA14-2DC8-4AC2-8FF9-04618089487D}" type="sibTrans" cxnId="{C29268A1-E4D1-4F7B-96BB-0AB386E303E4}">
      <dgm:prSet/>
      <dgm:spPr/>
      <dgm:t>
        <a:bodyPr/>
        <a:lstStyle/>
        <a:p>
          <a:endParaRPr lang="en-US"/>
        </a:p>
      </dgm:t>
    </dgm:pt>
    <dgm:pt modelId="{61BC8110-9429-4F4D-B506-C0540F9ECD06}">
      <dgm:prSet/>
      <dgm:spPr/>
      <dgm:t>
        <a:bodyPr/>
        <a:lstStyle/>
        <a:p>
          <a:r>
            <a:rPr lang="en-US"/>
            <a:t>Minerals</a:t>
          </a:r>
        </a:p>
      </dgm:t>
    </dgm:pt>
    <dgm:pt modelId="{27660134-3C19-4F49-96C1-83032F52D4EA}" type="parTrans" cxnId="{754A62F2-9E86-41B7-8241-27053AF384CA}">
      <dgm:prSet/>
      <dgm:spPr/>
      <dgm:t>
        <a:bodyPr/>
        <a:lstStyle/>
        <a:p>
          <a:endParaRPr lang="en-US"/>
        </a:p>
      </dgm:t>
    </dgm:pt>
    <dgm:pt modelId="{88968523-FDAD-4AF7-BEE1-B82298AAC425}" type="sibTrans" cxnId="{754A62F2-9E86-41B7-8241-27053AF384CA}">
      <dgm:prSet/>
      <dgm:spPr/>
      <dgm:t>
        <a:bodyPr/>
        <a:lstStyle/>
        <a:p>
          <a:endParaRPr lang="en-US"/>
        </a:p>
      </dgm:t>
    </dgm:pt>
    <dgm:pt modelId="{651691E2-E4E2-4899-8D1D-05F8479D483B}">
      <dgm:prSet/>
      <dgm:spPr/>
      <dgm:t>
        <a:bodyPr/>
        <a:lstStyle/>
        <a:p>
          <a:r>
            <a:rPr lang="en-US" b="1" dirty="0">
              <a:solidFill>
                <a:schemeClr val="accent4">
                  <a:lumMod val="50000"/>
                </a:schemeClr>
              </a:solidFill>
            </a:rPr>
            <a:t>Ordinal variable: </a:t>
          </a:r>
          <a:r>
            <a:rPr lang="en-US" dirty="0">
              <a:solidFill>
                <a:schemeClr val="accent4">
                  <a:lumMod val="50000"/>
                </a:schemeClr>
              </a:solidFill>
            </a:rPr>
            <a:t>ordered, but no quantitative difference</a:t>
          </a:r>
        </a:p>
      </dgm:t>
    </dgm:pt>
    <dgm:pt modelId="{17265054-2B14-44BB-81CF-9993275F26E5}" type="parTrans" cxnId="{01ECDDE8-05A4-4173-A413-5AEB281CC940}">
      <dgm:prSet/>
      <dgm:spPr/>
      <dgm:t>
        <a:bodyPr/>
        <a:lstStyle/>
        <a:p>
          <a:endParaRPr lang="en-US"/>
        </a:p>
      </dgm:t>
    </dgm:pt>
    <dgm:pt modelId="{992BB27B-EACE-44BA-AE72-BC37F2D507E7}" type="sibTrans" cxnId="{01ECDDE8-05A4-4173-A413-5AEB281CC940}">
      <dgm:prSet/>
      <dgm:spPr/>
      <dgm:t>
        <a:bodyPr/>
        <a:lstStyle/>
        <a:p>
          <a:endParaRPr lang="en-US"/>
        </a:p>
      </dgm:t>
    </dgm:pt>
    <dgm:pt modelId="{89DAB37E-2991-4CD2-BF0C-5F131A41A8A8}">
      <dgm:prSet/>
      <dgm:spPr/>
      <dgm:t>
        <a:bodyPr/>
        <a:lstStyle/>
        <a:p>
          <a:r>
            <a:rPr lang="en-US"/>
            <a:t>Red is A</a:t>
          </a:r>
        </a:p>
      </dgm:t>
    </dgm:pt>
    <dgm:pt modelId="{BA2E95EE-1093-4943-A974-0822F5CF4BF4}" type="parTrans" cxnId="{62993650-DA3F-4448-B605-992383AD97D2}">
      <dgm:prSet/>
      <dgm:spPr/>
      <dgm:t>
        <a:bodyPr/>
        <a:lstStyle/>
        <a:p>
          <a:endParaRPr lang="en-US"/>
        </a:p>
      </dgm:t>
    </dgm:pt>
    <dgm:pt modelId="{7567F2B7-CEFE-4994-B868-D87FECD9BED3}" type="sibTrans" cxnId="{62993650-DA3F-4448-B605-992383AD97D2}">
      <dgm:prSet/>
      <dgm:spPr/>
      <dgm:t>
        <a:bodyPr/>
        <a:lstStyle/>
        <a:p>
          <a:endParaRPr lang="en-US"/>
        </a:p>
      </dgm:t>
    </dgm:pt>
    <dgm:pt modelId="{0D766D05-74B1-48F4-92E4-C577A2032142}">
      <dgm:prSet/>
      <dgm:spPr/>
      <dgm:t>
        <a:bodyPr/>
        <a:lstStyle/>
        <a:p>
          <a:r>
            <a:rPr lang="en-US"/>
            <a:t>Blue is B</a:t>
          </a:r>
        </a:p>
      </dgm:t>
    </dgm:pt>
    <dgm:pt modelId="{7F814B39-1F3A-44C2-B208-01FAA0AA2BD2}" type="parTrans" cxnId="{4396E9A8-4191-4940-9739-CA511C81864F}">
      <dgm:prSet/>
      <dgm:spPr/>
      <dgm:t>
        <a:bodyPr/>
        <a:lstStyle/>
        <a:p>
          <a:endParaRPr lang="en-US"/>
        </a:p>
      </dgm:t>
    </dgm:pt>
    <dgm:pt modelId="{EFA93B12-046F-4629-A16F-892826004829}" type="sibTrans" cxnId="{4396E9A8-4191-4940-9739-CA511C81864F}">
      <dgm:prSet/>
      <dgm:spPr/>
      <dgm:t>
        <a:bodyPr/>
        <a:lstStyle/>
        <a:p>
          <a:endParaRPr lang="en-US"/>
        </a:p>
      </dgm:t>
    </dgm:pt>
    <dgm:pt modelId="{74B97236-D0DB-4368-AD6A-A517E0449C2B}">
      <dgm:prSet/>
      <dgm:spPr/>
      <dgm:t>
        <a:bodyPr/>
        <a:lstStyle/>
        <a:p>
          <a:r>
            <a:rPr lang="en-US"/>
            <a:t>Green is C</a:t>
          </a:r>
        </a:p>
      </dgm:t>
    </dgm:pt>
    <dgm:pt modelId="{7072EB61-FEE0-4425-BE76-2ABF53F25046}" type="parTrans" cxnId="{4AFA9C3E-706D-489B-B529-116604906EDE}">
      <dgm:prSet/>
      <dgm:spPr/>
      <dgm:t>
        <a:bodyPr/>
        <a:lstStyle/>
        <a:p>
          <a:endParaRPr lang="en-US"/>
        </a:p>
      </dgm:t>
    </dgm:pt>
    <dgm:pt modelId="{2C394419-9012-4AE0-B0DF-FF89B1416138}" type="sibTrans" cxnId="{4AFA9C3E-706D-489B-B529-116604906EDE}">
      <dgm:prSet/>
      <dgm:spPr/>
      <dgm:t>
        <a:bodyPr/>
        <a:lstStyle/>
        <a:p>
          <a:endParaRPr lang="en-US"/>
        </a:p>
      </dgm:t>
    </dgm:pt>
    <dgm:pt modelId="{F981E4E6-F217-4901-86C0-82B77581C490}">
      <dgm:prSet/>
      <dgm:spPr/>
      <dgm:t>
        <a:bodyPr/>
        <a:lstStyle/>
        <a:p>
          <a:r>
            <a:rPr lang="en-US" b="1"/>
            <a:t>Interval Variable: </a:t>
          </a:r>
          <a:r>
            <a:rPr lang="en-US"/>
            <a:t>numerical units, non-zero</a:t>
          </a:r>
        </a:p>
      </dgm:t>
    </dgm:pt>
    <dgm:pt modelId="{57F44403-CD46-4592-AF0E-5F1B1AE00D49}" type="parTrans" cxnId="{5A894D5C-305F-4620-9A2F-EA34603AFD03}">
      <dgm:prSet/>
      <dgm:spPr/>
      <dgm:t>
        <a:bodyPr/>
        <a:lstStyle/>
        <a:p>
          <a:endParaRPr lang="en-US"/>
        </a:p>
      </dgm:t>
    </dgm:pt>
    <dgm:pt modelId="{F84C2318-7C22-4B4B-BA32-10F98017BA3D}" type="sibTrans" cxnId="{5A894D5C-305F-4620-9A2F-EA34603AFD03}">
      <dgm:prSet/>
      <dgm:spPr/>
      <dgm:t>
        <a:bodyPr/>
        <a:lstStyle/>
        <a:p>
          <a:endParaRPr lang="en-US"/>
        </a:p>
      </dgm:t>
    </dgm:pt>
    <dgm:pt modelId="{5DF0029F-E61C-4F70-BA24-CF82C4AB7371}">
      <dgm:prSet/>
      <dgm:spPr/>
      <dgm:t>
        <a:bodyPr/>
        <a:lstStyle/>
        <a:p>
          <a:r>
            <a:rPr lang="en-US"/>
            <a:t>IQ, no real ratio value</a:t>
          </a:r>
        </a:p>
      </dgm:t>
    </dgm:pt>
    <dgm:pt modelId="{F09A6114-BEF8-4CF7-B400-791745DE4B4D}" type="parTrans" cxnId="{56679E58-FCDC-45B1-AB91-74705AB21231}">
      <dgm:prSet/>
      <dgm:spPr/>
      <dgm:t>
        <a:bodyPr/>
        <a:lstStyle/>
        <a:p>
          <a:endParaRPr lang="en-US"/>
        </a:p>
      </dgm:t>
    </dgm:pt>
    <dgm:pt modelId="{ADFCFB87-03D6-434E-9E3A-BCA9CAAE3860}" type="sibTrans" cxnId="{56679E58-FCDC-45B1-AB91-74705AB21231}">
      <dgm:prSet/>
      <dgm:spPr/>
      <dgm:t>
        <a:bodyPr/>
        <a:lstStyle/>
        <a:p>
          <a:endParaRPr lang="en-US"/>
        </a:p>
      </dgm:t>
    </dgm:pt>
    <dgm:pt modelId="{56FB8729-137C-467E-A146-7062956AD903}">
      <dgm:prSet/>
      <dgm:spPr/>
      <dgm:t>
        <a:bodyPr/>
        <a:lstStyle/>
        <a:p>
          <a:r>
            <a:rPr lang="en-US" b="1" dirty="0">
              <a:solidFill>
                <a:schemeClr val="accent6">
                  <a:lumMod val="50000"/>
                </a:schemeClr>
              </a:solidFill>
            </a:rPr>
            <a:t>Ratio variable: </a:t>
          </a:r>
          <a:r>
            <a:rPr lang="en-US" dirty="0">
              <a:solidFill>
                <a:schemeClr val="accent6">
                  <a:lumMod val="50000"/>
                </a:schemeClr>
              </a:solidFill>
            </a:rPr>
            <a:t>true units, includes zero</a:t>
          </a:r>
        </a:p>
      </dgm:t>
    </dgm:pt>
    <dgm:pt modelId="{4705619E-7C4E-4E7A-9E1F-39F51D78ECEF}" type="parTrans" cxnId="{3BF636E2-5BA2-414D-A813-873C464C26AA}">
      <dgm:prSet/>
      <dgm:spPr/>
      <dgm:t>
        <a:bodyPr/>
        <a:lstStyle/>
        <a:p>
          <a:endParaRPr lang="en-US"/>
        </a:p>
      </dgm:t>
    </dgm:pt>
    <dgm:pt modelId="{35BF45AA-9C6B-4347-8F20-92E43178FAE4}" type="sibTrans" cxnId="{3BF636E2-5BA2-414D-A813-873C464C26AA}">
      <dgm:prSet/>
      <dgm:spPr/>
      <dgm:t>
        <a:bodyPr/>
        <a:lstStyle/>
        <a:p>
          <a:endParaRPr lang="en-US"/>
        </a:p>
      </dgm:t>
    </dgm:pt>
    <dgm:pt modelId="{A9E252BF-24FF-4994-B731-818728A99021}">
      <dgm:prSet/>
      <dgm:spPr/>
      <dgm:t>
        <a:bodyPr/>
        <a:lstStyle/>
        <a:p>
          <a:r>
            <a:rPr lang="en-US"/>
            <a:t>Acceleration</a:t>
          </a:r>
        </a:p>
      </dgm:t>
    </dgm:pt>
    <dgm:pt modelId="{8AFD10E1-0D97-496E-8786-C792CEFD185F}" type="parTrans" cxnId="{8735AFA7-566D-4DB4-860A-F089C39C3D52}">
      <dgm:prSet/>
      <dgm:spPr/>
      <dgm:t>
        <a:bodyPr/>
        <a:lstStyle/>
        <a:p>
          <a:endParaRPr lang="en-US"/>
        </a:p>
      </dgm:t>
    </dgm:pt>
    <dgm:pt modelId="{3213531C-A780-4149-BCFF-B54565C9099C}" type="sibTrans" cxnId="{8735AFA7-566D-4DB4-860A-F089C39C3D52}">
      <dgm:prSet/>
      <dgm:spPr/>
      <dgm:t>
        <a:bodyPr/>
        <a:lstStyle/>
        <a:p>
          <a:endParaRPr lang="en-US"/>
        </a:p>
      </dgm:t>
    </dgm:pt>
    <dgm:pt modelId="{77417CAC-B752-4EC0-9715-89A7C0539483}">
      <dgm:prSet/>
      <dgm:spPr/>
      <dgm:t>
        <a:bodyPr/>
        <a:lstStyle/>
        <a:p>
          <a:r>
            <a:rPr lang="en-US"/>
            <a:t>Velocity</a:t>
          </a:r>
        </a:p>
      </dgm:t>
    </dgm:pt>
    <dgm:pt modelId="{10CDE3E3-2C1A-47D7-A543-FC17413863A3}" type="parTrans" cxnId="{143FE54C-7936-4F1C-9F32-3BF41926736E}">
      <dgm:prSet/>
      <dgm:spPr/>
      <dgm:t>
        <a:bodyPr/>
        <a:lstStyle/>
        <a:p>
          <a:endParaRPr lang="en-US"/>
        </a:p>
      </dgm:t>
    </dgm:pt>
    <dgm:pt modelId="{ED68DD0B-FC4F-4799-8EC4-03DF871D95DE}" type="sibTrans" cxnId="{143FE54C-7936-4F1C-9F32-3BF41926736E}">
      <dgm:prSet/>
      <dgm:spPr/>
      <dgm:t>
        <a:bodyPr/>
        <a:lstStyle/>
        <a:p>
          <a:endParaRPr lang="en-US"/>
        </a:p>
      </dgm:t>
    </dgm:pt>
    <dgm:pt modelId="{5C01ABC4-2950-4C5D-81B5-0D9312CF7B44}">
      <dgm:prSet/>
      <dgm:spPr/>
      <dgm:t>
        <a:bodyPr/>
        <a:lstStyle/>
        <a:p>
          <a:r>
            <a:rPr lang="en-US"/>
            <a:t>Displacement</a:t>
          </a:r>
        </a:p>
      </dgm:t>
    </dgm:pt>
    <dgm:pt modelId="{DBF459C3-F144-4DB0-8A15-813C29823AB3}" type="parTrans" cxnId="{D7991B38-039B-45AE-A4E0-D3A7A7B0D3E9}">
      <dgm:prSet/>
      <dgm:spPr/>
      <dgm:t>
        <a:bodyPr/>
        <a:lstStyle/>
        <a:p>
          <a:endParaRPr lang="en-US"/>
        </a:p>
      </dgm:t>
    </dgm:pt>
    <dgm:pt modelId="{B500F7B8-97A4-40F4-9B82-F6BA6A51F244}" type="sibTrans" cxnId="{D7991B38-039B-45AE-A4E0-D3A7A7B0D3E9}">
      <dgm:prSet/>
      <dgm:spPr/>
      <dgm:t>
        <a:bodyPr/>
        <a:lstStyle/>
        <a:p>
          <a:endParaRPr lang="en-US"/>
        </a:p>
      </dgm:t>
    </dgm:pt>
    <dgm:pt modelId="{A0C4B479-A846-4EA4-ACE4-DAB404C2CB6C}" type="pres">
      <dgm:prSet presAssocID="{6E59EA96-3D9C-4365-B5C8-77638A1B685D}" presName="linear" presStyleCnt="0">
        <dgm:presLayoutVars>
          <dgm:animLvl val="lvl"/>
          <dgm:resizeHandles val="exact"/>
        </dgm:presLayoutVars>
      </dgm:prSet>
      <dgm:spPr/>
    </dgm:pt>
    <dgm:pt modelId="{F5076932-2BA8-48EE-942B-B62CBE60B75B}" type="pres">
      <dgm:prSet presAssocID="{7FD3A12B-904A-4953-973A-CEB477641B53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1B17AE8E-1FCD-4934-82EB-56C60898F52A}" type="pres">
      <dgm:prSet presAssocID="{7FD3A12B-904A-4953-973A-CEB477641B53}" presName="childText" presStyleLbl="revTx" presStyleIdx="0" presStyleCnt="4">
        <dgm:presLayoutVars>
          <dgm:bulletEnabled val="1"/>
        </dgm:presLayoutVars>
      </dgm:prSet>
      <dgm:spPr/>
    </dgm:pt>
    <dgm:pt modelId="{E4E67E85-34F2-4DD3-BCDD-5D57ED27D3A8}" type="pres">
      <dgm:prSet presAssocID="{651691E2-E4E2-4899-8D1D-05F8479D483B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261D1497-DF24-4838-B29E-685BC5044BC3}" type="pres">
      <dgm:prSet presAssocID="{651691E2-E4E2-4899-8D1D-05F8479D483B}" presName="childText" presStyleLbl="revTx" presStyleIdx="1" presStyleCnt="4">
        <dgm:presLayoutVars>
          <dgm:bulletEnabled val="1"/>
        </dgm:presLayoutVars>
      </dgm:prSet>
      <dgm:spPr/>
    </dgm:pt>
    <dgm:pt modelId="{155E120B-6B5F-49D2-9EC1-2CA8529D4609}" type="pres">
      <dgm:prSet presAssocID="{F981E4E6-F217-4901-86C0-82B77581C490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4BBBC92F-C6E8-454E-BC6A-3042E6F87E89}" type="pres">
      <dgm:prSet presAssocID="{F981E4E6-F217-4901-86C0-82B77581C490}" presName="childText" presStyleLbl="revTx" presStyleIdx="2" presStyleCnt="4">
        <dgm:presLayoutVars>
          <dgm:bulletEnabled val="1"/>
        </dgm:presLayoutVars>
      </dgm:prSet>
      <dgm:spPr/>
    </dgm:pt>
    <dgm:pt modelId="{5A127AC8-0F7A-4BB2-AF42-D31FDFE1DC55}" type="pres">
      <dgm:prSet presAssocID="{56FB8729-137C-467E-A146-7062956AD903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3C79CF8E-3DA1-4C98-98A8-00E5ACD5B268}" type="pres">
      <dgm:prSet presAssocID="{56FB8729-137C-467E-A146-7062956AD903}" presName="childText" presStyleLbl="revTx" presStyleIdx="3" presStyleCnt="4">
        <dgm:presLayoutVars>
          <dgm:bulletEnabled val="1"/>
        </dgm:presLayoutVars>
      </dgm:prSet>
      <dgm:spPr/>
    </dgm:pt>
  </dgm:ptLst>
  <dgm:cxnLst>
    <dgm:cxn modelId="{6DF59204-BF2A-4755-85D2-58F68813F7CB}" type="presOf" srcId="{7FD3A12B-904A-4953-973A-CEB477641B53}" destId="{F5076932-2BA8-48EE-942B-B62CBE60B75B}" srcOrd="0" destOrd="0" presId="urn:microsoft.com/office/officeart/2005/8/layout/vList2"/>
    <dgm:cxn modelId="{6DB7070D-46C7-4715-8BFC-68C19DC21EA5}" type="presOf" srcId="{58C5E18D-CBC7-4B71-9271-0AB2E041C049}" destId="{1B17AE8E-1FCD-4934-82EB-56C60898F52A}" srcOrd="0" destOrd="0" presId="urn:microsoft.com/office/officeart/2005/8/layout/vList2"/>
    <dgm:cxn modelId="{FEB6DE12-2878-438A-A496-E4A6387D41E9}" srcId="{7FD3A12B-904A-4953-973A-CEB477641B53}" destId="{58C5E18D-CBC7-4B71-9271-0AB2E041C049}" srcOrd="0" destOrd="0" parTransId="{BE2C580B-7D64-4FC4-8632-21524A1C416D}" sibTransId="{AF56EEC8-82A0-4D71-AE38-85668C1336C0}"/>
    <dgm:cxn modelId="{3D8ECA14-C737-4632-AECB-42E855D555E6}" type="presOf" srcId="{61BC8110-9429-4F4D-B506-C0540F9ECD06}" destId="{1B17AE8E-1FCD-4934-82EB-56C60898F52A}" srcOrd="0" destOrd="2" presId="urn:microsoft.com/office/officeart/2005/8/layout/vList2"/>
    <dgm:cxn modelId="{649FEB17-AD22-4503-936D-9E5D2876FCDF}" type="presOf" srcId="{651691E2-E4E2-4899-8D1D-05F8479D483B}" destId="{E4E67E85-34F2-4DD3-BCDD-5D57ED27D3A8}" srcOrd="0" destOrd="0" presId="urn:microsoft.com/office/officeart/2005/8/layout/vList2"/>
    <dgm:cxn modelId="{B2824C1D-AD0C-4EB7-B640-6A072C3EEA2B}" type="presOf" srcId="{74B97236-D0DB-4368-AD6A-A517E0449C2B}" destId="{261D1497-DF24-4838-B29E-685BC5044BC3}" srcOrd="0" destOrd="2" presId="urn:microsoft.com/office/officeart/2005/8/layout/vList2"/>
    <dgm:cxn modelId="{D7991B38-039B-45AE-A4E0-D3A7A7B0D3E9}" srcId="{56FB8729-137C-467E-A146-7062956AD903}" destId="{5C01ABC4-2950-4C5D-81B5-0D9312CF7B44}" srcOrd="2" destOrd="0" parTransId="{DBF459C3-F144-4DB0-8A15-813C29823AB3}" sibTransId="{B500F7B8-97A4-40F4-9B82-F6BA6A51F244}"/>
    <dgm:cxn modelId="{4AFA9C3E-706D-489B-B529-116604906EDE}" srcId="{651691E2-E4E2-4899-8D1D-05F8479D483B}" destId="{74B97236-D0DB-4368-AD6A-A517E0449C2B}" srcOrd="2" destOrd="0" parTransId="{7072EB61-FEE0-4425-BE76-2ABF53F25046}" sibTransId="{2C394419-9012-4AE0-B0DF-FF89B1416138}"/>
    <dgm:cxn modelId="{5A894D5C-305F-4620-9A2F-EA34603AFD03}" srcId="{6E59EA96-3D9C-4365-B5C8-77638A1B685D}" destId="{F981E4E6-F217-4901-86C0-82B77581C490}" srcOrd="2" destOrd="0" parTransId="{57F44403-CD46-4592-AF0E-5F1B1AE00D49}" sibTransId="{F84C2318-7C22-4B4B-BA32-10F98017BA3D}"/>
    <dgm:cxn modelId="{6EDA545E-24E0-4D5D-8018-8C5A6D0A9D99}" type="presOf" srcId="{0D766D05-74B1-48F4-92E4-C577A2032142}" destId="{261D1497-DF24-4838-B29E-685BC5044BC3}" srcOrd="0" destOrd="1" presId="urn:microsoft.com/office/officeart/2005/8/layout/vList2"/>
    <dgm:cxn modelId="{05695862-513C-438A-A8EC-B873C9669EA1}" type="presOf" srcId="{A9E252BF-24FF-4994-B731-818728A99021}" destId="{3C79CF8E-3DA1-4C98-98A8-00E5ACD5B268}" srcOrd="0" destOrd="0" presId="urn:microsoft.com/office/officeart/2005/8/layout/vList2"/>
    <dgm:cxn modelId="{143FE54C-7936-4F1C-9F32-3BF41926736E}" srcId="{56FB8729-137C-467E-A146-7062956AD903}" destId="{77417CAC-B752-4EC0-9715-89A7C0539483}" srcOrd="1" destOrd="0" parTransId="{10CDE3E3-2C1A-47D7-A543-FC17413863A3}" sibTransId="{ED68DD0B-FC4F-4799-8EC4-03DF871D95DE}"/>
    <dgm:cxn modelId="{62993650-DA3F-4448-B605-992383AD97D2}" srcId="{651691E2-E4E2-4899-8D1D-05F8479D483B}" destId="{89DAB37E-2991-4CD2-BF0C-5F131A41A8A8}" srcOrd="0" destOrd="0" parTransId="{BA2E95EE-1093-4943-A974-0822F5CF4BF4}" sibTransId="{7567F2B7-CEFE-4994-B868-D87FECD9BED3}"/>
    <dgm:cxn modelId="{B0AF3D53-013C-443F-A3AF-495CB8A8316E}" type="presOf" srcId="{6E59EA96-3D9C-4365-B5C8-77638A1B685D}" destId="{A0C4B479-A846-4EA4-ACE4-DAB404C2CB6C}" srcOrd="0" destOrd="0" presId="urn:microsoft.com/office/officeart/2005/8/layout/vList2"/>
    <dgm:cxn modelId="{48ECA856-1D1E-44BA-AAE3-A31E77DC9A78}" srcId="{6E59EA96-3D9C-4365-B5C8-77638A1B685D}" destId="{7FD3A12B-904A-4953-973A-CEB477641B53}" srcOrd="0" destOrd="0" parTransId="{D8FE5AAB-C1D2-447B-AAE3-FE15C7BF0D8A}" sibTransId="{8E4D0C2E-D234-471C-BF3B-7EFBF32FCE0B}"/>
    <dgm:cxn modelId="{9139A657-37B2-44E3-88D1-AA41255FCF87}" type="presOf" srcId="{B7E39000-0609-4221-BC8B-91965E0B63DB}" destId="{1B17AE8E-1FCD-4934-82EB-56C60898F52A}" srcOrd="0" destOrd="1" presId="urn:microsoft.com/office/officeart/2005/8/layout/vList2"/>
    <dgm:cxn modelId="{56679E58-FCDC-45B1-AB91-74705AB21231}" srcId="{F981E4E6-F217-4901-86C0-82B77581C490}" destId="{5DF0029F-E61C-4F70-BA24-CF82C4AB7371}" srcOrd="0" destOrd="0" parTransId="{F09A6114-BEF8-4CF7-B400-791745DE4B4D}" sibTransId="{ADFCFB87-03D6-434E-9E3A-BCA9CAAE3860}"/>
    <dgm:cxn modelId="{DCC41A7A-21CE-410B-B1E6-E47201438EB5}" type="presOf" srcId="{77417CAC-B752-4EC0-9715-89A7C0539483}" destId="{3C79CF8E-3DA1-4C98-98A8-00E5ACD5B268}" srcOrd="0" destOrd="1" presId="urn:microsoft.com/office/officeart/2005/8/layout/vList2"/>
    <dgm:cxn modelId="{D8D67B8B-069B-492E-90A8-750342CD774D}" type="presOf" srcId="{56FB8729-137C-467E-A146-7062956AD903}" destId="{5A127AC8-0F7A-4BB2-AF42-D31FDFE1DC55}" srcOrd="0" destOrd="0" presId="urn:microsoft.com/office/officeart/2005/8/layout/vList2"/>
    <dgm:cxn modelId="{C29268A1-E4D1-4F7B-96BB-0AB386E303E4}" srcId="{7FD3A12B-904A-4953-973A-CEB477641B53}" destId="{B7E39000-0609-4221-BC8B-91965E0B63DB}" srcOrd="1" destOrd="0" parTransId="{C68551F6-996E-4DC1-B1CD-5B9F3F016383}" sibTransId="{71D6FA14-2DC8-4AC2-8FF9-04618089487D}"/>
    <dgm:cxn modelId="{1D1F2EA2-2460-4D98-B7E6-9524F2A3126B}" type="presOf" srcId="{F981E4E6-F217-4901-86C0-82B77581C490}" destId="{155E120B-6B5F-49D2-9EC1-2CA8529D4609}" srcOrd="0" destOrd="0" presId="urn:microsoft.com/office/officeart/2005/8/layout/vList2"/>
    <dgm:cxn modelId="{8735AFA7-566D-4DB4-860A-F089C39C3D52}" srcId="{56FB8729-137C-467E-A146-7062956AD903}" destId="{A9E252BF-24FF-4994-B731-818728A99021}" srcOrd="0" destOrd="0" parTransId="{8AFD10E1-0D97-496E-8786-C792CEFD185F}" sibTransId="{3213531C-A780-4149-BCFF-B54565C9099C}"/>
    <dgm:cxn modelId="{4396E9A8-4191-4940-9739-CA511C81864F}" srcId="{651691E2-E4E2-4899-8D1D-05F8479D483B}" destId="{0D766D05-74B1-48F4-92E4-C577A2032142}" srcOrd="1" destOrd="0" parTransId="{7F814B39-1F3A-44C2-B208-01FAA0AA2BD2}" sibTransId="{EFA93B12-046F-4629-A16F-892826004829}"/>
    <dgm:cxn modelId="{DFE883B9-B901-4250-B504-14EAC3A1FAB9}" type="presOf" srcId="{5DF0029F-E61C-4F70-BA24-CF82C4AB7371}" destId="{4BBBC92F-C6E8-454E-BC6A-3042E6F87E89}" srcOrd="0" destOrd="0" presId="urn:microsoft.com/office/officeart/2005/8/layout/vList2"/>
    <dgm:cxn modelId="{D385DCBD-13DB-4496-94F3-3F2CBDEE3FA4}" type="presOf" srcId="{89DAB37E-2991-4CD2-BF0C-5F131A41A8A8}" destId="{261D1497-DF24-4838-B29E-685BC5044BC3}" srcOrd="0" destOrd="0" presId="urn:microsoft.com/office/officeart/2005/8/layout/vList2"/>
    <dgm:cxn modelId="{6E95C8C2-D669-4459-8355-3040B3133FC2}" type="presOf" srcId="{5C01ABC4-2950-4C5D-81B5-0D9312CF7B44}" destId="{3C79CF8E-3DA1-4C98-98A8-00E5ACD5B268}" srcOrd="0" destOrd="2" presId="urn:microsoft.com/office/officeart/2005/8/layout/vList2"/>
    <dgm:cxn modelId="{3BF636E2-5BA2-414D-A813-873C464C26AA}" srcId="{6E59EA96-3D9C-4365-B5C8-77638A1B685D}" destId="{56FB8729-137C-467E-A146-7062956AD903}" srcOrd="3" destOrd="0" parTransId="{4705619E-7C4E-4E7A-9E1F-39F51D78ECEF}" sibTransId="{35BF45AA-9C6B-4347-8F20-92E43178FAE4}"/>
    <dgm:cxn modelId="{01ECDDE8-05A4-4173-A413-5AEB281CC940}" srcId="{6E59EA96-3D9C-4365-B5C8-77638A1B685D}" destId="{651691E2-E4E2-4899-8D1D-05F8479D483B}" srcOrd="1" destOrd="0" parTransId="{17265054-2B14-44BB-81CF-9993275F26E5}" sibTransId="{992BB27B-EACE-44BA-AE72-BC37F2D507E7}"/>
    <dgm:cxn modelId="{754A62F2-9E86-41B7-8241-27053AF384CA}" srcId="{7FD3A12B-904A-4953-973A-CEB477641B53}" destId="{61BC8110-9429-4F4D-B506-C0540F9ECD06}" srcOrd="2" destOrd="0" parTransId="{27660134-3C19-4F49-96C1-83032F52D4EA}" sibTransId="{88968523-FDAD-4AF7-BEE1-B82298AAC425}"/>
    <dgm:cxn modelId="{53318A4B-2009-4CBF-970C-4BB47414CEBA}" type="presParOf" srcId="{A0C4B479-A846-4EA4-ACE4-DAB404C2CB6C}" destId="{F5076932-2BA8-48EE-942B-B62CBE60B75B}" srcOrd="0" destOrd="0" presId="urn:microsoft.com/office/officeart/2005/8/layout/vList2"/>
    <dgm:cxn modelId="{20B87C2D-F749-42AB-BD7A-852E6172B937}" type="presParOf" srcId="{A0C4B479-A846-4EA4-ACE4-DAB404C2CB6C}" destId="{1B17AE8E-1FCD-4934-82EB-56C60898F52A}" srcOrd="1" destOrd="0" presId="urn:microsoft.com/office/officeart/2005/8/layout/vList2"/>
    <dgm:cxn modelId="{FBB9A3AC-4AC8-4EF1-9A89-C2744EF8A787}" type="presParOf" srcId="{A0C4B479-A846-4EA4-ACE4-DAB404C2CB6C}" destId="{E4E67E85-34F2-4DD3-BCDD-5D57ED27D3A8}" srcOrd="2" destOrd="0" presId="urn:microsoft.com/office/officeart/2005/8/layout/vList2"/>
    <dgm:cxn modelId="{6EB2AE2F-8F39-4B3C-8CAD-2AC27EAE70DC}" type="presParOf" srcId="{A0C4B479-A846-4EA4-ACE4-DAB404C2CB6C}" destId="{261D1497-DF24-4838-B29E-685BC5044BC3}" srcOrd="3" destOrd="0" presId="urn:microsoft.com/office/officeart/2005/8/layout/vList2"/>
    <dgm:cxn modelId="{BECE5485-8EDD-4919-8CAF-CEE66AF2FD15}" type="presParOf" srcId="{A0C4B479-A846-4EA4-ACE4-DAB404C2CB6C}" destId="{155E120B-6B5F-49D2-9EC1-2CA8529D4609}" srcOrd="4" destOrd="0" presId="urn:microsoft.com/office/officeart/2005/8/layout/vList2"/>
    <dgm:cxn modelId="{E0B8D1B8-7375-4DAB-A3AB-E7DCCC3219FD}" type="presParOf" srcId="{A0C4B479-A846-4EA4-ACE4-DAB404C2CB6C}" destId="{4BBBC92F-C6E8-454E-BC6A-3042E6F87E89}" srcOrd="5" destOrd="0" presId="urn:microsoft.com/office/officeart/2005/8/layout/vList2"/>
    <dgm:cxn modelId="{622B7A97-C3A6-438E-8707-73D49DA188BB}" type="presParOf" srcId="{A0C4B479-A846-4EA4-ACE4-DAB404C2CB6C}" destId="{5A127AC8-0F7A-4BB2-AF42-D31FDFE1DC55}" srcOrd="6" destOrd="0" presId="urn:microsoft.com/office/officeart/2005/8/layout/vList2"/>
    <dgm:cxn modelId="{AD0A361B-E66B-4E1C-9B49-D91F402FE6E9}" type="presParOf" srcId="{A0C4B479-A846-4EA4-ACE4-DAB404C2CB6C}" destId="{3C79CF8E-3DA1-4C98-98A8-00E5ACD5B268}" srcOrd="7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ECFB407-9AED-4426-8A1C-FB8906D597BD}" type="doc">
      <dgm:prSet loTypeId="urn:microsoft.com/office/officeart/2005/8/layout/vList4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mc:AlternateContent xmlns:mc="http://schemas.openxmlformats.org/markup-compatibility/2006">
      <mc:Choice xmlns:a14="http://schemas.microsoft.com/office/drawing/2010/main" Requires="a14">
        <dgm:pt modelId="{B78C450F-0636-4891-970C-735760BDF9D6}">
          <dgm:prSet phldrT="[Text]"/>
          <dgm:spPr/>
          <dgm:t>
            <a:bodyPr/>
            <a:lstStyle/>
            <a:p>
              <a:r>
                <a:rPr lang="en-US" dirty="0"/>
                <a:t>Roll, </a:t>
              </a:r>
              <a14:m>
                <m:oMath xmlns:m="http://schemas.openxmlformats.org/officeDocument/2006/math">
                  <m:r>
                    <a:rPr lang="en-US" b="0" i="1" smtClean="0">
                      <a:latin typeface="Cambria Math" panose="02040503050406030204" pitchFamily="18" charset="0"/>
                    </a:rPr>
                    <m:t>𝜙</m:t>
                  </m:r>
                </m:oMath>
              </a14:m>
              <a:endParaRPr lang="en-US" dirty="0"/>
            </a:p>
            <a:p>
              <a:r>
                <a:rPr lang="en-US" dirty="0"/>
                <a:t>Roll rate, </a:t>
              </a:r>
              <a14:m>
                <m:oMath xmlns:m="http://schemas.openxmlformats.org/officeDocument/2006/math">
                  <m:f>
                    <m:f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fPr>
                    <m:num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𝜙</m:t>
                      </m:r>
                    </m:num>
                    <m:den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𝑑𝑡</m:t>
                      </m:r>
                    </m:den>
                  </m:f>
                  <m:r>
                    <a:rPr lang="en-US" b="0" i="1" smtClean="0">
                      <a:latin typeface="Cambria Math" panose="02040503050406030204" pitchFamily="18" charset="0"/>
                    </a:rPr>
                    <m:t>=</m:t>
                  </m:r>
                  <m:acc>
                    <m:accPr>
                      <m:chr m:val="̇"/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acc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𝜙</m:t>
                      </m:r>
                    </m:e>
                  </m:acc>
                </m:oMath>
              </a14:m>
              <a:endParaRPr lang="en-US" dirty="0"/>
            </a:p>
          </dgm:t>
        </dgm:pt>
      </mc:Choice>
      <mc:Fallback>
        <dgm:pt modelId="{B78C450F-0636-4891-970C-735760BDF9D6}">
          <dgm:prSet phldrT="[Text]"/>
          <dgm:spPr/>
          <dgm:t>
            <a:bodyPr/>
            <a:lstStyle/>
            <a:p>
              <a:r>
                <a:rPr lang="en-US" dirty="0"/>
                <a:t>Roll, </a:t>
              </a:r>
              <a:r>
                <a:rPr lang="en-US" b="0" i="0">
                  <a:latin typeface="Cambria Math" panose="02040503050406030204" pitchFamily="18" charset="0"/>
                </a:rPr>
                <a:t>𝜙</a:t>
              </a:r>
              <a:endParaRPr lang="en-US" dirty="0"/>
            </a:p>
            <a:p>
              <a:r>
                <a:rPr lang="en-US" dirty="0"/>
                <a:t>Roll rate, </a:t>
              </a:r>
              <a:r>
                <a:rPr lang="en-US" b="0" i="0">
                  <a:latin typeface="Cambria Math" panose="02040503050406030204" pitchFamily="18" charset="0"/>
                </a:rPr>
                <a:t>𝑑𝜙/𝑑𝑡=𝜙 ̇</a:t>
              </a:r>
              <a:endParaRPr lang="en-US" dirty="0"/>
            </a:p>
          </dgm:t>
        </dgm:pt>
      </mc:Fallback>
    </mc:AlternateContent>
    <dgm:pt modelId="{814680DB-EDF1-4DD5-ADF1-46FFE7198E70}" type="parTrans" cxnId="{800AE19B-E281-44B6-8C04-1EB2CD17A747}">
      <dgm:prSet/>
      <dgm:spPr/>
      <dgm:t>
        <a:bodyPr/>
        <a:lstStyle/>
        <a:p>
          <a:endParaRPr lang="en-US"/>
        </a:p>
      </dgm:t>
    </dgm:pt>
    <dgm:pt modelId="{89D9F951-0DF9-4A6B-8F1F-17FA6A77B986}" type="sibTrans" cxnId="{800AE19B-E281-44B6-8C04-1EB2CD17A747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>
      <mc:Choice xmlns:a14="http://schemas.microsoft.com/office/drawing/2010/main" Requires="a14">
        <dgm:pt modelId="{C198D771-564E-462E-BDC5-98DDCC563FE7}">
          <dgm:prSet phldrT="[Text]"/>
          <dgm:spPr/>
          <dgm:t>
            <a:bodyPr/>
            <a:lstStyle/>
            <a:p>
              <a:r>
                <a:rPr lang="en-US" dirty="0"/>
                <a:t>Pitch, </a:t>
              </a:r>
              <a14:m>
                <m:oMath xmlns:m="http://schemas.openxmlformats.org/officeDocument/2006/math">
                  <m:r>
                    <a:rPr lang="en-US" b="0" i="1" smtClean="0">
                      <a:latin typeface="Cambria Math" panose="02040503050406030204" pitchFamily="18" charset="0"/>
                    </a:rPr>
                    <m:t>𝜃</m:t>
                  </m:r>
                </m:oMath>
              </a14:m>
              <a:endParaRPr lang="en-US" b="0" dirty="0"/>
            </a:p>
            <a:p>
              <a:r>
                <a:rPr lang="en-US" dirty="0"/>
                <a:t>Pitch rate, </a:t>
              </a:r>
              <a14:m>
                <m:oMath xmlns:m="http://schemas.openxmlformats.org/officeDocument/2006/math">
                  <m:f>
                    <m:f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fPr>
                    <m:num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𝜃</m:t>
                      </m:r>
                    </m:num>
                    <m:den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𝑑𝑡</m:t>
                      </m:r>
                    </m:den>
                  </m:f>
                  <m:r>
                    <a:rPr lang="en-US" b="0" i="1" smtClean="0">
                      <a:latin typeface="Cambria Math" panose="02040503050406030204" pitchFamily="18" charset="0"/>
                    </a:rPr>
                    <m:t>=</m:t>
                  </m:r>
                  <m:acc>
                    <m:accPr>
                      <m:chr m:val="̇"/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acc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𝜃</m:t>
                      </m:r>
                    </m:e>
                  </m:acc>
                </m:oMath>
              </a14:m>
              <a:endParaRPr lang="en-US" dirty="0"/>
            </a:p>
          </dgm:t>
        </dgm:pt>
      </mc:Choice>
      <mc:Fallback>
        <dgm:pt modelId="{C198D771-564E-462E-BDC5-98DDCC563FE7}">
          <dgm:prSet phldrT="[Text]"/>
          <dgm:spPr/>
          <dgm:t>
            <a:bodyPr/>
            <a:lstStyle/>
            <a:p>
              <a:r>
                <a:rPr lang="en-US" dirty="0"/>
                <a:t>Pitch, </a:t>
              </a:r>
              <a:r>
                <a:rPr lang="en-US" b="0" i="0">
                  <a:latin typeface="Cambria Math" panose="02040503050406030204" pitchFamily="18" charset="0"/>
                </a:rPr>
                <a:t>𝜃</a:t>
              </a:r>
              <a:endParaRPr lang="en-US" b="0" dirty="0"/>
            </a:p>
            <a:p>
              <a:r>
                <a:rPr lang="en-US" dirty="0"/>
                <a:t>Pitch rate, </a:t>
              </a:r>
              <a:r>
                <a:rPr lang="en-US" b="0" i="0">
                  <a:latin typeface="Cambria Math" panose="02040503050406030204" pitchFamily="18" charset="0"/>
                </a:rPr>
                <a:t>𝑑𝜃/𝑑𝑡=𝜃 ̇</a:t>
              </a:r>
              <a:endParaRPr lang="en-US" dirty="0"/>
            </a:p>
          </dgm:t>
        </dgm:pt>
      </mc:Fallback>
    </mc:AlternateContent>
    <dgm:pt modelId="{15D5BAAE-8C04-486D-9731-BF247057D05E}" type="parTrans" cxnId="{32B682E4-9D8A-4DDB-AEA3-256CB870F1BC}">
      <dgm:prSet/>
      <dgm:spPr/>
      <dgm:t>
        <a:bodyPr/>
        <a:lstStyle/>
        <a:p>
          <a:endParaRPr lang="en-US"/>
        </a:p>
      </dgm:t>
    </dgm:pt>
    <dgm:pt modelId="{876334C1-77F2-458A-B991-32D484FAE965}" type="sibTrans" cxnId="{32B682E4-9D8A-4DDB-AEA3-256CB870F1BC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>
      <mc:Choice xmlns:a14="http://schemas.microsoft.com/office/drawing/2010/main" Requires="a14">
        <dgm:pt modelId="{31E22E99-0339-47A8-8C88-2AE3B932F5BD}">
          <dgm:prSet phldrT="[Text]"/>
          <dgm:spPr/>
          <dgm:t>
            <a:bodyPr/>
            <a:lstStyle/>
            <a:p>
              <a:r>
                <a:rPr lang="en-US" dirty="0"/>
                <a:t>Yaw, </a:t>
              </a:r>
              <a14:m>
                <m:oMath xmlns:m="http://schemas.openxmlformats.org/officeDocument/2006/math">
                  <m:r>
                    <a:rPr lang="en-US" b="0" i="1" smtClean="0">
                      <a:latin typeface="Cambria Math" panose="02040503050406030204" pitchFamily="18" charset="0"/>
                    </a:rPr>
                    <m:t>𝜓</m:t>
                  </m:r>
                </m:oMath>
              </a14:m>
              <a:endParaRPr lang="en-US" b="0" dirty="0"/>
            </a:p>
            <a:p>
              <a:r>
                <a:rPr lang="en-US" dirty="0"/>
                <a:t>Yaw rate, </a:t>
              </a:r>
              <a14:m>
                <m:oMath xmlns:m="http://schemas.openxmlformats.org/officeDocument/2006/math">
                  <m:f>
                    <m:f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fPr>
                    <m:num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𝜓</m:t>
                      </m:r>
                    </m:num>
                    <m:den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𝑑𝑡</m:t>
                      </m:r>
                    </m:den>
                  </m:f>
                  <m:r>
                    <a:rPr lang="en-US" b="0" i="1" smtClean="0">
                      <a:latin typeface="Cambria Math" panose="02040503050406030204" pitchFamily="18" charset="0"/>
                    </a:rPr>
                    <m:t>=</m:t>
                  </m:r>
                  <m:acc>
                    <m:accPr>
                      <m:chr m:val="̇"/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acc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𝜓</m:t>
                      </m:r>
                    </m:e>
                  </m:acc>
                </m:oMath>
              </a14:m>
              <a:endParaRPr lang="en-US" dirty="0"/>
            </a:p>
          </dgm:t>
        </dgm:pt>
      </mc:Choice>
      <mc:Fallback>
        <dgm:pt modelId="{31E22E99-0339-47A8-8C88-2AE3B932F5BD}">
          <dgm:prSet phldrT="[Text]"/>
          <dgm:spPr/>
          <dgm:t>
            <a:bodyPr/>
            <a:lstStyle/>
            <a:p>
              <a:r>
                <a:rPr lang="en-US" dirty="0"/>
                <a:t>Yaw, </a:t>
              </a:r>
              <a:r>
                <a:rPr lang="en-US" b="0" i="0">
                  <a:latin typeface="Cambria Math" panose="02040503050406030204" pitchFamily="18" charset="0"/>
                </a:rPr>
                <a:t>𝜓</a:t>
              </a:r>
              <a:endParaRPr lang="en-US" b="0" dirty="0"/>
            </a:p>
            <a:p>
              <a:r>
                <a:rPr lang="en-US" dirty="0"/>
                <a:t>Yaw rate, </a:t>
              </a:r>
              <a:r>
                <a:rPr lang="en-US" b="0" i="0">
                  <a:latin typeface="Cambria Math" panose="02040503050406030204" pitchFamily="18" charset="0"/>
                </a:rPr>
                <a:t>𝑑𝜓/𝑑𝑡=𝜓 ̇</a:t>
              </a:r>
              <a:endParaRPr lang="en-US" dirty="0"/>
            </a:p>
          </dgm:t>
        </dgm:pt>
      </mc:Fallback>
    </mc:AlternateContent>
    <dgm:pt modelId="{F917B7E9-0BD8-48E1-92AA-2318B5BD320A}" type="parTrans" cxnId="{A6EFDAB1-C162-423E-9BBA-3DE1F9BCD254}">
      <dgm:prSet/>
      <dgm:spPr/>
      <dgm:t>
        <a:bodyPr/>
        <a:lstStyle/>
        <a:p>
          <a:endParaRPr lang="en-US"/>
        </a:p>
      </dgm:t>
    </dgm:pt>
    <dgm:pt modelId="{C3117072-BE68-45EE-A712-6BCE6927FD84}" type="sibTrans" cxnId="{A6EFDAB1-C162-423E-9BBA-3DE1F9BCD254}">
      <dgm:prSet/>
      <dgm:spPr/>
      <dgm:t>
        <a:bodyPr/>
        <a:lstStyle/>
        <a:p>
          <a:endParaRPr lang="en-US"/>
        </a:p>
      </dgm:t>
    </dgm:pt>
    <dgm:pt modelId="{705D6C1D-1D94-4986-ACF9-468BE749C3CC}" type="pres">
      <dgm:prSet presAssocID="{1ECFB407-9AED-4426-8A1C-FB8906D597BD}" presName="linear" presStyleCnt="0">
        <dgm:presLayoutVars>
          <dgm:dir/>
          <dgm:resizeHandles val="exact"/>
        </dgm:presLayoutVars>
      </dgm:prSet>
      <dgm:spPr/>
    </dgm:pt>
    <dgm:pt modelId="{235161A8-148A-4C93-A3F5-FF49A5F468DB}" type="pres">
      <dgm:prSet presAssocID="{B78C450F-0636-4891-970C-735760BDF9D6}" presName="comp" presStyleCnt="0"/>
      <dgm:spPr/>
    </dgm:pt>
    <dgm:pt modelId="{A0AFD68B-AF94-4DB9-8709-DDC0D3E41CC6}" type="pres">
      <dgm:prSet presAssocID="{B78C450F-0636-4891-970C-735760BDF9D6}" presName="box" presStyleLbl="node1" presStyleIdx="0" presStyleCnt="3"/>
      <dgm:spPr/>
    </dgm:pt>
    <dgm:pt modelId="{5D8EF0D9-3783-416C-A894-7BD36F809A29}" type="pres">
      <dgm:prSet presAssocID="{B78C450F-0636-4891-970C-735760BDF9D6}" presName="img" presStyleLbl="fgImgPlace1" presStyleIdx="0" presStyleCnt="3"/>
      <dgm:spPr>
        <a:blipFill dpi="0" rotWithShape="1">
          <a:blip xmlns:r="http://schemas.openxmlformats.org/officeDocument/2006/relationships" r:embed="rId1"/>
          <a:srcRect/>
          <a:stretch>
            <a:fillRect l="-4633" t="-509" r="-111631" b="-128731"/>
          </a:stretch>
        </a:blipFill>
      </dgm:spPr>
    </dgm:pt>
    <dgm:pt modelId="{FC8F9F30-AB89-4350-8B1B-6580FA78AE46}" type="pres">
      <dgm:prSet presAssocID="{B78C450F-0636-4891-970C-735760BDF9D6}" presName="text" presStyleLbl="node1" presStyleIdx="0" presStyleCnt="3">
        <dgm:presLayoutVars>
          <dgm:bulletEnabled val="1"/>
        </dgm:presLayoutVars>
      </dgm:prSet>
      <dgm:spPr/>
    </dgm:pt>
    <dgm:pt modelId="{D6B37383-FEDE-4EBE-9326-8EBEC0C2BCED}" type="pres">
      <dgm:prSet presAssocID="{89D9F951-0DF9-4A6B-8F1F-17FA6A77B986}" presName="spacer" presStyleCnt="0"/>
      <dgm:spPr/>
    </dgm:pt>
    <dgm:pt modelId="{315E55B8-62C0-4E24-AF99-D819D6CD6CF5}" type="pres">
      <dgm:prSet presAssocID="{C198D771-564E-462E-BDC5-98DDCC563FE7}" presName="comp" presStyleCnt="0"/>
      <dgm:spPr/>
    </dgm:pt>
    <dgm:pt modelId="{E6076420-CF16-4DFB-B460-07304A2BA39F}" type="pres">
      <dgm:prSet presAssocID="{C198D771-564E-462E-BDC5-98DDCC563FE7}" presName="box" presStyleLbl="node1" presStyleIdx="1" presStyleCnt="3"/>
      <dgm:spPr/>
    </dgm:pt>
    <dgm:pt modelId="{BA20CC52-8880-4372-9A42-BE93D03F049F}" type="pres">
      <dgm:prSet presAssocID="{C198D771-564E-462E-BDC5-98DDCC563FE7}" presName="img" presStyleLbl="fgImgPlace1" presStyleIdx="1" presStyleCnt="3"/>
      <dgm:spPr>
        <a:blipFill dpi="0" rotWithShape="1">
          <a:blip xmlns:r="http://schemas.openxmlformats.org/officeDocument/2006/relationships" r:embed="rId1"/>
          <a:srcRect/>
          <a:stretch>
            <a:fillRect l="-104431" t="-3001" b="-113696"/>
          </a:stretch>
        </a:blipFill>
      </dgm:spPr>
    </dgm:pt>
    <dgm:pt modelId="{A96E1B2F-9C49-41BA-9CBE-1DDD4E1224EF}" type="pres">
      <dgm:prSet presAssocID="{C198D771-564E-462E-BDC5-98DDCC563FE7}" presName="text" presStyleLbl="node1" presStyleIdx="1" presStyleCnt="3">
        <dgm:presLayoutVars>
          <dgm:bulletEnabled val="1"/>
        </dgm:presLayoutVars>
      </dgm:prSet>
      <dgm:spPr/>
    </dgm:pt>
    <dgm:pt modelId="{F5F297F5-D261-41BB-85E2-96715D6CBC47}" type="pres">
      <dgm:prSet presAssocID="{876334C1-77F2-458A-B991-32D484FAE965}" presName="spacer" presStyleCnt="0"/>
      <dgm:spPr/>
    </dgm:pt>
    <dgm:pt modelId="{76BADF61-499E-4323-9367-A3DA2F5DC066}" type="pres">
      <dgm:prSet presAssocID="{31E22E99-0339-47A8-8C88-2AE3B932F5BD}" presName="comp" presStyleCnt="0"/>
      <dgm:spPr/>
    </dgm:pt>
    <dgm:pt modelId="{DDAE86FF-9F29-4089-A563-CF0C305E5A27}" type="pres">
      <dgm:prSet presAssocID="{31E22E99-0339-47A8-8C88-2AE3B932F5BD}" presName="box" presStyleLbl="node1" presStyleIdx="2" presStyleCnt="3"/>
      <dgm:spPr/>
    </dgm:pt>
    <dgm:pt modelId="{C13C1447-13DF-4269-B62B-435D9D9A62F1}" type="pres">
      <dgm:prSet presAssocID="{31E22E99-0339-47A8-8C88-2AE3B932F5BD}" presName="img" presStyleLbl="fgImgPlace1" presStyleIdx="2" presStyleCnt="3"/>
      <dgm:spPr>
        <a:blipFill dpi="0" rotWithShape="1">
          <a:blip xmlns:r="http://schemas.openxmlformats.org/officeDocument/2006/relationships" r:embed="rId1"/>
          <a:srcRect/>
          <a:stretch>
            <a:fillRect l="-23885" t="-83603" r="-52745" b="-3623"/>
          </a:stretch>
        </a:blipFill>
      </dgm:spPr>
    </dgm:pt>
    <dgm:pt modelId="{6F3779B8-6437-4EF8-9F89-A71FBF72282D}" type="pres">
      <dgm:prSet presAssocID="{31E22E99-0339-47A8-8C88-2AE3B932F5BD}" presName="text" presStyleLbl="node1" presStyleIdx="2" presStyleCnt="3">
        <dgm:presLayoutVars>
          <dgm:bulletEnabled val="1"/>
        </dgm:presLayoutVars>
      </dgm:prSet>
      <dgm:spPr/>
    </dgm:pt>
  </dgm:ptLst>
  <dgm:cxnLst>
    <dgm:cxn modelId="{4B6E072D-66A6-432B-B0FB-11E9CB08BFD4}" type="presOf" srcId="{31E22E99-0339-47A8-8C88-2AE3B932F5BD}" destId="{6F3779B8-6437-4EF8-9F89-A71FBF72282D}" srcOrd="1" destOrd="0" presId="urn:microsoft.com/office/officeart/2005/8/layout/vList4"/>
    <dgm:cxn modelId="{03884D64-BF9B-46A0-85C2-B9CFEB780F66}" type="presOf" srcId="{1ECFB407-9AED-4426-8A1C-FB8906D597BD}" destId="{705D6C1D-1D94-4986-ACF9-468BE749C3CC}" srcOrd="0" destOrd="0" presId="urn:microsoft.com/office/officeart/2005/8/layout/vList4"/>
    <dgm:cxn modelId="{800AE19B-E281-44B6-8C04-1EB2CD17A747}" srcId="{1ECFB407-9AED-4426-8A1C-FB8906D597BD}" destId="{B78C450F-0636-4891-970C-735760BDF9D6}" srcOrd="0" destOrd="0" parTransId="{814680DB-EDF1-4DD5-ADF1-46FFE7198E70}" sibTransId="{89D9F951-0DF9-4A6B-8F1F-17FA6A77B986}"/>
    <dgm:cxn modelId="{A6EFDAB1-C162-423E-9BBA-3DE1F9BCD254}" srcId="{1ECFB407-9AED-4426-8A1C-FB8906D597BD}" destId="{31E22E99-0339-47A8-8C88-2AE3B932F5BD}" srcOrd="2" destOrd="0" parTransId="{F917B7E9-0BD8-48E1-92AA-2318B5BD320A}" sibTransId="{C3117072-BE68-45EE-A712-6BCE6927FD84}"/>
    <dgm:cxn modelId="{34BE54BF-16ED-499B-96A2-38A591DA4AFD}" type="presOf" srcId="{C198D771-564E-462E-BDC5-98DDCC563FE7}" destId="{A96E1B2F-9C49-41BA-9CBE-1DDD4E1224EF}" srcOrd="1" destOrd="0" presId="urn:microsoft.com/office/officeart/2005/8/layout/vList4"/>
    <dgm:cxn modelId="{5BFC18C4-CD5C-4832-9A32-44774B263C15}" type="presOf" srcId="{B78C450F-0636-4891-970C-735760BDF9D6}" destId="{FC8F9F30-AB89-4350-8B1B-6580FA78AE46}" srcOrd="1" destOrd="0" presId="urn:microsoft.com/office/officeart/2005/8/layout/vList4"/>
    <dgm:cxn modelId="{CFB97CD3-762E-4EE4-817C-E9A13A4C091C}" type="presOf" srcId="{B78C450F-0636-4891-970C-735760BDF9D6}" destId="{A0AFD68B-AF94-4DB9-8709-DDC0D3E41CC6}" srcOrd="0" destOrd="0" presId="urn:microsoft.com/office/officeart/2005/8/layout/vList4"/>
    <dgm:cxn modelId="{321FF6D3-A5F1-4FD7-B0A5-8307D6299132}" type="presOf" srcId="{31E22E99-0339-47A8-8C88-2AE3B932F5BD}" destId="{DDAE86FF-9F29-4089-A563-CF0C305E5A27}" srcOrd="0" destOrd="0" presId="urn:microsoft.com/office/officeart/2005/8/layout/vList4"/>
    <dgm:cxn modelId="{32B682E4-9D8A-4DDB-AEA3-256CB870F1BC}" srcId="{1ECFB407-9AED-4426-8A1C-FB8906D597BD}" destId="{C198D771-564E-462E-BDC5-98DDCC563FE7}" srcOrd="1" destOrd="0" parTransId="{15D5BAAE-8C04-486D-9731-BF247057D05E}" sibTransId="{876334C1-77F2-458A-B991-32D484FAE965}"/>
    <dgm:cxn modelId="{FD9942FE-FF98-4D3C-AC04-FEBDC4F2DEF2}" type="presOf" srcId="{C198D771-564E-462E-BDC5-98DDCC563FE7}" destId="{E6076420-CF16-4DFB-B460-07304A2BA39F}" srcOrd="0" destOrd="0" presId="urn:microsoft.com/office/officeart/2005/8/layout/vList4"/>
    <dgm:cxn modelId="{74D01180-7C60-4FBC-BEAA-CE02FC8C3285}" type="presParOf" srcId="{705D6C1D-1D94-4986-ACF9-468BE749C3CC}" destId="{235161A8-148A-4C93-A3F5-FF49A5F468DB}" srcOrd="0" destOrd="0" presId="urn:microsoft.com/office/officeart/2005/8/layout/vList4"/>
    <dgm:cxn modelId="{417EE719-B8A2-4B03-9693-3A6DF5C3FEC6}" type="presParOf" srcId="{235161A8-148A-4C93-A3F5-FF49A5F468DB}" destId="{A0AFD68B-AF94-4DB9-8709-DDC0D3E41CC6}" srcOrd="0" destOrd="0" presId="urn:microsoft.com/office/officeart/2005/8/layout/vList4"/>
    <dgm:cxn modelId="{396B7EE6-56EC-43A0-A09D-17D035437ECD}" type="presParOf" srcId="{235161A8-148A-4C93-A3F5-FF49A5F468DB}" destId="{5D8EF0D9-3783-416C-A894-7BD36F809A29}" srcOrd="1" destOrd="0" presId="urn:microsoft.com/office/officeart/2005/8/layout/vList4"/>
    <dgm:cxn modelId="{8B32A268-491E-4E60-A562-BB80D6B57766}" type="presParOf" srcId="{235161A8-148A-4C93-A3F5-FF49A5F468DB}" destId="{FC8F9F30-AB89-4350-8B1B-6580FA78AE46}" srcOrd="2" destOrd="0" presId="urn:microsoft.com/office/officeart/2005/8/layout/vList4"/>
    <dgm:cxn modelId="{2CC41C1E-890B-4918-80EA-1FCCA8B49B71}" type="presParOf" srcId="{705D6C1D-1D94-4986-ACF9-468BE749C3CC}" destId="{D6B37383-FEDE-4EBE-9326-8EBEC0C2BCED}" srcOrd="1" destOrd="0" presId="urn:microsoft.com/office/officeart/2005/8/layout/vList4"/>
    <dgm:cxn modelId="{1649D3A6-D124-4561-A4F8-34A68956AD8E}" type="presParOf" srcId="{705D6C1D-1D94-4986-ACF9-468BE749C3CC}" destId="{315E55B8-62C0-4E24-AF99-D819D6CD6CF5}" srcOrd="2" destOrd="0" presId="urn:microsoft.com/office/officeart/2005/8/layout/vList4"/>
    <dgm:cxn modelId="{92C70BD2-5992-4D75-9AAA-49DFF238FDE1}" type="presParOf" srcId="{315E55B8-62C0-4E24-AF99-D819D6CD6CF5}" destId="{E6076420-CF16-4DFB-B460-07304A2BA39F}" srcOrd="0" destOrd="0" presId="urn:microsoft.com/office/officeart/2005/8/layout/vList4"/>
    <dgm:cxn modelId="{B71E9730-4907-4E63-9AC9-F9A53E14E567}" type="presParOf" srcId="{315E55B8-62C0-4E24-AF99-D819D6CD6CF5}" destId="{BA20CC52-8880-4372-9A42-BE93D03F049F}" srcOrd="1" destOrd="0" presId="urn:microsoft.com/office/officeart/2005/8/layout/vList4"/>
    <dgm:cxn modelId="{C23B6253-AC31-4EB8-A5F2-8DA9688BE280}" type="presParOf" srcId="{315E55B8-62C0-4E24-AF99-D819D6CD6CF5}" destId="{A96E1B2F-9C49-41BA-9CBE-1DDD4E1224EF}" srcOrd="2" destOrd="0" presId="urn:microsoft.com/office/officeart/2005/8/layout/vList4"/>
    <dgm:cxn modelId="{3C1018D7-0765-401D-AA0A-AC5C07EB8C36}" type="presParOf" srcId="{705D6C1D-1D94-4986-ACF9-468BE749C3CC}" destId="{F5F297F5-D261-41BB-85E2-96715D6CBC47}" srcOrd="3" destOrd="0" presId="urn:microsoft.com/office/officeart/2005/8/layout/vList4"/>
    <dgm:cxn modelId="{0E0170F1-0ED0-4CD4-88BC-802FB435D750}" type="presParOf" srcId="{705D6C1D-1D94-4986-ACF9-468BE749C3CC}" destId="{76BADF61-499E-4323-9367-A3DA2F5DC066}" srcOrd="4" destOrd="0" presId="urn:microsoft.com/office/officeart/2005/8/layout/vList4"/>
    <dgm:cxn modelId="{BBD13889-8843-464E-8B92-C6DD8FC4C9AB}" type="presParOf" srcId="{76BADF61-499E-4323-9367-A3DA2F5DC066}" destId="{DDAE86FF-9F29-4089-A563-CF0C305E5A27}" srcOrd="0" destOrd="0" presId="urn:microsoft.com/office/officeart/2005/8/layout/vList4"/>
    <dgm:cxn modelId="{39E70F76-0FA5-45D2-9178-3FF38A6C1AEF}" type="presParOf" srcId="{76BADF61-499E-4323-9367-A3DA2F5DC066}" destId="{C13C1447-13DF-4269-B62B-435D9D9A62F1}" srcOrd="1" destOrd="0" presId="urn:microsoft.com/office/officeart/2005/8/layout/vList4"/>
    <dgm:cxn modelId="{CC781721-E4A7-421A-8A27-EB71F56C4B1C}" type="presParOf" srcId="{76BADF61-499E-4323-9367-A3DA2F5DC066}" destId="{6F3779B8-6437-4EF8-9F89-A71FBF72282D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ECFB407-9AED-4426-8A1C-FB8906D597BD}" type="doc">
      <dgm:prSet loTypeId="urn:microsoft.com/office/officeart/2005/8/layout/vList4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78C450F-0636-4891-970C-735760BDF9D6}">
      <dgm:prSet phldrT="[Text]"/>
      <dgm:spPr>
        <a:blipFill>
          <a:blip xmlns:r="http://schemas.openxmlformats.org/officeDocument/2006/relationships" r:embed="rId1"/>
          <a:stretch>
            <a:fillRect t="-1770" b="-442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814680DB-EDF1-4DD5-ADF1-46FFE7198E70}" type="parTrans" cxnId="{800AE19B-E281-44B6-8C04-1EB2CD17A747}">
      <dgm:prSet/>
      <dgm:spPr/>
      <dgm:t>
        <a:bodyPr/>
        <a:lstStyle/>
        <a:p>
          <a:endParaRPr lang="en-US"/>
        </a:p>
      </dgm:t>
    </dgm:pt>
    <dgm:pt modelId="{89D9F951-0DF9-4A6B-8F1F-17FA6A77B986}" type="sibTrans" cxnId="{800AE19B-E281-44B6-8C04-1EB2CD17A747}">
      <dgm:prSet/>
      <dgm:spPr/>
      <dgm:t>
        <a:bodyPr/>
        <a:lstStyle/>
        <a:p>
          <a:endParaRPr lang="en-US"/>
        </a:p>
      </dgm:t>
    </dgm:pt>
    <dgm:pt modelId="{C198D771-564E-462E-BDC5-98DDCC563FE7}">
      <dgm:prSet phldrT="[Text]"/>
      <dgm:spPr>
        <a:blipFill>
          <a:blip xmlns:r="http://schemas.openxmlformats.org/officeDocument/2006/relationships" r:embed="rId2"/>
          <a:stretch>
            <a:fillRect t="-2222" b="-444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15D5BAAE-8C04-486D-9731-BF247057D05E}" type="parTrans" cxnId="{32B682E4-9D8A-4DDB-AEA3-256CB870F1BC}">
      <dgm:prSet/>
      <dgm:spPr/>
      <dgm:t>
        <a:bodyPr/>
        <a:lstStyle/>
        <a:p>
          <a:endParaRPr lang="en-US"/>
        </a:p>
      </dgm:t>
    </dgm:pt>
    <dgm:pt modelId="{876334C1-77F2-458A-B991-32D484FAE965}" type="sibTrans" cxnId="{32B682E4-9D8A-4DDB-AEA3-256CB870F1BC}">
      <dgm:prSet/>
      <dgm:spPr/>
      <dgm:t>
        <a:bodyPr/>
        <a:lstStyle/>
        <a:p>
          <a:endParaRPr lang="en-US"/>
        </a:p>
      </dgm:t>
    </dgm:pt>
    <dgm:pt modelId="{31E22E99-0339-47A8-8C88-2AE3B932F5BD}">
      <dgm:prSet phldrT="[Text]"/>
      <dgm:spPr>
        <a:blipFill>
          <a:blip xmlns:r="http://schemas.openxmlformats.org/officeDocument/2006/relationships" r:embed="rId3"/>
          <a:stretch>
            <a:fillRect t="-1778" b="-889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F917B7E9-0BD8-48E1-92AA-2318B5BD320A}" type="parTrans" cxnId="{A6EFDAB1-C162-423E-9BBA-3DE1F9BCD254}">
      <dgm:prSet/>
      <dgm:spPr/>
      <dgm:t>
        <a:bodyPr/>
        <a:lstStyle/>
        <a:p>
          <a:endParaRPr lang="en-US"/>
        </a:p>
      </dgm:t>
    </dgm:pt>
    <dgm:pt modelId="{C3117072-BE68-45EE-A712-6BCE6927FD84}" type="sibTrans" cxnId="{A6EFDAB1-C162-423E-9BBA-3DE1F9BCD254}">
      <dgm:prSet/>
      <dgm:spPr/>
      <dgm:t>
        <a:bodyPr/>
        <a:lstStyle/>
        <a:p>
          <a:endParaRPr lang="en-US"/>
        </a:p>
      </dgm:t>
    </dgm:pt>
    <dgm:pt modelId="{705D6C1D-1D94-4986-ACF9-468BE749C3CC}" type="pres">
      <dgm:prSet presAssocID="{1ECFB407-9AED-4426-8A1C-FB8906D597BD}" presName="linear" presStyleCnt="0">
        <dgm:presLayoutVars>
          <dgm:dir/>
          <dgm:resizeHandles val="exact"/>
        </dgm:presLayoutVars>
      </dgm:prSet>
      <dgm:spPr/>
    </dgm:pt>
    <dgm:pt modelId="{235161A8-148A-4C93-A3F5-FF49A5F468DB}" type="pres">
      <dgm:prSet presAssocID="{B78C450F-0636-4891-970C-735760BDF9D6}" presName="comp" presStyleCnt="0"/>
      <dgm:spPr/>
    </dgm:pt>
    <dgm:pt modelId="{A0AFD68B-AF94-4DB9-8709-DDC0D3E41CC6}" type="pres">
      <dgm:prSet presAssocID="{B78C450F-0636-4891-970C-735760BDF9D6}" presName="box" presStyleLbl="node1" presStyleIdx="0" presStyleCnt="3"/>
      <dgm:spPr/>
    </dgm:pt>
    <dgm:pt modelId="{5D8EF0D9-3783-416C-A894-7BD36F809A29}" type="pres">
      <dgm:prSet presAssocID="{B78C450F-0636-4891-970C-735760BDF9D6}" presName="img" presStyleLbl="fgImgPlace1" presStyleIdx="0" presStyleCnt="3"/>
      <dgm:spPr>
        <a:blipFill dpi="0" rotWithShape="1">
          <a:blip xmlns:r="http://schemas.openxmlformats.org/officeDocument/2006/relationships" r:embed="rId4"/>
          <a:srcRect/>
          <a:stretch>
            <a:fillRect l="-4633" t="-509" r="-111631" b="-128731"/>
          </a:stretch>
        </a:blipFill>
      </dgm:spPr>
    </dgm:pt>
    <dgm:pt modelId="{FC8F9F30-AB89-4350-8B1B-6580FA78AE46}" type="pres">
      <dgm:prSet presAssocID="{B78C450F-0636-4891-970C-735760BDF9D6}" presName="text" presStyleLbl="node1" presStyleIdx="0" presStyleCnt="3">
        <dgm:presLayoutVars>
          <dgm:bulletEnabled val="1"/>
        </dgm:presLayoutVars>
      </dgm:prSet>
      <dgm:spPr/>
    </dgm:pt>
    <dgm:pt modelId="{D6B37383-FEDE-4EBE-9326-8EBEC0C2BCED}" type="pres">
      <dgm:prSet presAssocID="{89D9F951-0DF9-4A6B-8F1F-17FA6A77B986}" presName="spacer" presStyleCnt="0"/>
      <dgm:spPr/>
    </dgm:pt>
    <dgm:pt modelId="{315E55B8-62C0-4E24-AF99-D819D6CD6CF5}" type="pres">
      <dgm:prSet presAssocID="{C198D771-564E-462E-BDC5-98DDCC563FE7}" presName="comp" presStyleCnt="0"/>
      <dgm:spPr/>
    </dgm:pt>
    <dgm:pt modelId="{E6076420-CF16-4DFB-B460-07304A2BA39F}" type="pres">
      <dgm:prSet presAssocID="{C198D771-564E-462E-BDC5-98DDCC563FE7}" presName="box" presStyleLbl="node1" presStyleIdx="1" presStyleCnt="3"/>
      <dgm:spPr/>
    </dgm:pt>
    <dgm:pt modelId="{BA20CC52-8880-4372-9A42-BE93D03F049F}" type="pres">
      <dgm:prSet presAssocID="{C198D771-564E-462E-BDC5-98DDCC563FE7}" presName="img" presStyleLbl="fgImgPlace1" presStyleIdx="1" presStyleCnt="3"/>
      <dgm:spPr>
        <a:blipFill dpi="0" rotWithShape="1">
          <a:blip xmlns:r="http://schemas.openxmlformats.org/officeDocument/2006/relationships" r:embed="rId4"/>
          <a:srcRect/>
          <a:stretch>
            <a:fillRect l="-104431" t="-3001" b="-113696"/>
          </a:stretch>
        </a:blipFill>
      </dgm:spPr>
    </dgm:pt>
    <dgm:pt modelId="{A96E1B2F-9C49-41BA-9CBE-1DDD4E1224EF}" type="pres">
      <dgm:prSet presAssocID="{C198D771-564E-462E-BDC5-98DDCC563FE7}" presName="text" presStyleLbl="node1" presStyleIdx="1" presStyleCnt="3">
        <dgm:presLayoutVars>
          <dgm:bulletEnabled val="1"/>
        </dgm:presLayoutVars>
      </dgm:prSet>
      <dgm:spPr/>
    </dgm:pt>
    <dgm:pt modelId="{F5F297F5-D261-41BB-85E2-96715D6CBC47}" type="pres">
      <dgm:prSet presAssocID="{876334C1-77F2-458A-B991-32D484FAE965}" presName="spacer" presStyleCnt="0"/>
      <dgm:spPr/>
    </dgm:pt>
    <dgm:pt modelId="{76BADF61-499E-4323-9367-A3DA2F5DC066}" type="pres">
      <dgm:prSet presAssocID="{31E22E99-0339-47A8-8C88-2AE3B932F5BD}" presName="comp" presStyleCnt="0"/>
      <dgm:spPr/>
    </dgm:pt>
    <dgm:pt modelId="{DDAE86FF-9F29-4089-A563-CF0C305E5A27}" type="pres">
      <dgm:prSet presAssocID="{31E22E99-0339-47A8-8C88-2AE3B932F5BD}" presName="box" presStyleLbl="node1" presStyleIdx="2" presStyleCnt="3"/>
      <dgm:spPr/>
    </dgm:pt>
    <dgm:pt modelId="{C13C1447-13DF-4269-B62B-435D9D9A62F1}" type="pres">
      <dgm:prSet presAssocID="{31E22E99-0339-47A8-8C88-2AE3B932F5BD}" presName="img" presStyleLbl="fgImgPlace1" presStyleIdx="2" presStyleCnt="3"/>
      <dgm:spPr>
        <a:blipFill dpi="0" rotWithShape="1">
          <a:blip xmlns:r="http://schemas.openxmlformats.org/officeDocument/2006/relationships" r:embed="rId4"/>
          <a:srcRect/>
          <a:stretch>
            <a:fillRect l="-23885" t="-83603" r="-52745" b="-3623"/>
          </a:stretch>
        </a:blipFill>
      </dgm:spPr>
    </dgm:pt>
    <dgm:pt modelId="{6F3779B8-6437-4EF8-9F89-A71FBF72282D}" type="pres">
      <dgm:prSet presAssocID="{31E22E99-0339-47A8-8C88-2AE3B932F5BD}" presName="text" presStyleLbl="node1" presStyleIdx="2" presStyleCnt="3">
        <dgm:presLayoutVars>
          <dgm:bulletEnabled val="1"/>
        </dgm:presLayoutVars>
      </dgm:prSet>
      <dgm:spPr/>
    </dgm:pt>
  </dgm:ptLst>
  <dgm:cxnLst>
    <dgm:cxn modelId="{4B6E072D-66A6-432B-B0FB-11E9CB08BFD4}" type="presOf" srcId="{31E22E99-0339-47A8-8C88-2AE3B932F5BD}" destId="{6F3779B8-6437-4EF8-9F89-A71FBF72282D}" srcOrd="1" destOrd="0" presId="urn:microsoft.com/office/officeart/2005/8/layout/vList4"/>
    <dgm:cxn modelId="{03884D64-BF9B-46A0-85C2-B9CFEB780F66}" type="presOf" srcId="{1ECFB407-9AED-4426-8A1C-FB8906D597BD}" destId="{705D6C1D-1D94-4986-ACF9-468BE749C3CC}" srcOrd="0" destOrd="0" presId="urn:microsoft.com/office/officeart/2005/8/layout/vList4"/>
    <dgm:cxn modelId="{800AE19B-E281-44B6-8C04-1EB2CD17A747}" srcId="{1ECFB407-9AED-4426-8A1C-FB8906D597BD}" destId="{B78C450F-0636-4891-970C-735760BDF9D6}" srcOrd="0" destOrd="0" parTransId="{814680DB-EDF1-4DD5-ADF1-46FFE7198E70}" sibTransId="{89D9F951-0DF9-4A6B-8F1F-17FA6A77B986}"/>
    <dgm:cxn modelId="{A6EFDAB1-C162-423E-9BBA-3DE1F9BCD254}" srcId="{1ECFB407-9AED-4426-8A1C-FB8906D597BD}" destId="{31E22E99-0339-47A8-8C88-2AE3B932F5BD}" srcOrd="2" destOrd="0" parTransId="{F917B7E9-0BD8-48E1-92AA-2318B5BD320A}" sibTransId="{C3117072-BE68-45EE-A712-6BCE6927FD84}"/>
    <dgm:cxn modelId="{34BE54BF-16ED-499B-96A2-38A591DA4AFD}" type="presOf" srcId="{C198D771-564E-462E-BDC5-98DDCC563FE7}" destId="{A96E1B2F-9C49-41BA-9CBE-1DDD4E1224EF}" srcOrd="1" destOrd="0" presId="urn:microsoft.com/office/officeart/2005/8/layout/vList4"/>
    <dgm:cxn modelId="{5BFC18C4-CD5C-4832-9A32-44774B263C15}" type="presOf" srcId="{B78C450F-0636-4891-970C-735760BDF9D6}" destId="{FC8F9F30-AB89-4350-8B1B-6580FA78AE46}" srcOrd="1" destOrd="0" presId="urn:microsoft.com/office/officeart/2005/8/layout/vList4"/>
    <dgm:cxn modelId="{CFB97CD3-762E-4EE4-817C-E9A13A4C091C}" type="presOf" srcId="{B78C450F-0636-4891-970C-735760BDF9D6}" destId="{A0AFD68B-AF94-4DB9-8709-DDC0D3E41CC6}" srcOrd="0" destOrd="0" presId="urn:microsoft.com/office/officeart/2005/8/layout/vList4"/>
    <dgm:cxn modelId="{321FF6D3-A5F1-4FD7-B0A5-8307D6299132}" type="presOf" srcId="{31E22E99-0339-47A8-8C88-2AE3B932F5BD}" destId="{DDAE86FF-9F29-4089-A563-CF0C305E5A27}" srcOrd="0" destOrd="0" presId="urn:microsoft.com/office/officeart/2005/8/layout/vList4"/>
    <dgm:cxn modelId="{32B682E4-9D8A-4DDB-AEA3-256CB870F1BC}" srcId="{1ECFB407-9AED-4426-8A1C-FB8906D597BD}" destId="{C198D771-564E-462E-BDC5-98DDCC563FE7}" srcOrd="1" destOrd="0" parTransId="{15D5BAAE-8C04-486D-9731-BF247057D05E}" sibTransId="{876334C1-77F2-458A-B991-32D484FAE965}"/>
    <dgm:cxn modelId="{FD9942FE-FF98-4D3C-AC04-FEBDC4F2DEF2}" type="presOf" srcId="{C198D771-564E-462E-BDC5-98DDCC563FE7}" destId="{E6076420-CF16-4DFB-B460-07304A2BA39F}" srcOrd="0" destOrd="0" presId="urn:microsoft.com/office/officeart/2005/8/layout/vList4"/>
    <dgm:cxn modelId="{74D01180-7C60-4FBC-BEAA-CE02FC8C3285}" type="presParOf" srcId="{705D6C1D-1D94-4986-ACF9-468BE749C3CC}" destId="{235161A8-148A-4C93-A3F5-FF49A5F468DB}" srcOrd="0" destOrd="0" presId="urn:microsoft.com/office/officeart/2005/8/layout/vList4"/>
    <dgm:cxn modelId="{417EE719-B8A2-4B03-9693-3A6DF5C3FEC6}" type="presParOf" srcId="{235161A8-148A-4C93-A3F5-FF49A5F468DB}" destId="{A0AFD68B-AF94-4DB9-8709-DDC0D3E41CC6}" srcOrd="0" destOrd="0" presId="urn:microsoft.com/office/officeart/2005/8/layout/vList4"/>
    <dgm:cxn modelId="{396B7EE6-56EC-43A0-A09D-17D035437ECD}" type="presParOf" srcId="{235161A8-148A-4C93-A3F5-FF49A5F468DB}" destId="{5D8EF0D9-3783-416C-A894-7BD36F809A29}" srcOrd="1" destOrd="0" presId="urn:microsoft.com/office/officeart/2005/8/layout/vList4"/>
    <dgm:cxn modelId="{8B32A268-491E-4E60-A562-BB80D6B57766}" type="presParOf" srcId="{235161A8-148A-4C93-A3F5-FF49A5F468DB}" destId="{FC8F9F30-AB89-4350-8B1B-6580FA78AE46}" srcOrd="2" destOrd="0" presId="urn:microsoft.com/office/officeart/2005/8/layout/vList4"/>
    <dgm:cxn modelId="{2CC41C1E-890B-4918-80EA-1FCCA8B49B71}" type="presParOf" srcId="{705D6C1D-1D94-4986-ACF9-468BE749C3CC}" destId="{D6B37383-FEDE-4EBE-9326-8EBEC0C2BCED}" srcOrd="1" destOrd="0" presId="urn:microsoft.com/office/officeart/2005/8/layout/vList4"/>
    <dgm:cxn modelId="{1649D3A6-D124-4561-A4F8-34A68956AD8E}" type="presParOf" srcId="{705D6C1D-1D94-4986-ACF9-468BE749C3CC}" destId="{315E55B8-62C0-4E24-AF99-D819D6CD6CF5}" srcOrd="2" destOrd="0" presId="urn:microsoft.com/office/officeart/2005/8/layout/vList4"/>
    <dgm:cxn modelId="{92C70BD2-5992-4D75-9AAA-49DFF238FDE1}" type="presParOf" srcId="{315E55B8-62C0-4E24-AF99-D819D6CD6CF5}" destId="{E6076420-CF16-4DFB-B460-07304A2BA39F}" srcOrd="0" destOrd="0" presId="urn:microsoft.com/office/officeart/2005/8/layout/vList4"/>
    <dgm:cxn modelId="{B71E9730-4907-4E63-9AC9-F9A53E14E567}" type="presParOf" srcId="{315E55B8-62C0-4E24-AF99-D819D6CD6CF5}" destId="{BA20CC52-8880-4372-9A42-BE93D03F049F}" srcOrd="1" destOrd="0" presId="urn:microsoft.com/office/officeart/2005/8/layout/vList4"/>
    <dgm:cxn modelId="{C23B6253-AC31-4EB8-A5F2-8DA9688BE280}" type="presParOf" srcId="{315E55B8-62C0-4E24-AF99-D819D6CD6CF5}" destId="{A96E1B2F-9C49-41BA-9CBE-1DDD4E1224EF}" srcOrd="2" destOrd="0" presId="urn:microsoft.com/office/officeart/2005/8/layout/vList4"/>
    <dgm:cxn modelId="{3C1018D7-0765-401D-AA0A-AC5C07EB8C36}" type="presParOf" srcId="{705D6C1D-1D94-4986-ACF9-468BE749C3CC}" destId="{F5F297F5-D261-41BB-85E2-96715D6CBC47}" srcOrd="3" destOrd="0" presId="urn:microsoft.com/office/officeart/2005/8/layout/vList4"/>
    <dgm:cxn modelId="{0E0170F1-0ED0-4CD4-88BC-802FB435D750}" type="presParOf" srcId="{705D6C1D-1D94-4986-ACF9-468BE749C3CC}" destId="{76BADF61-499E-4323-9367-A3DA2F5DC066}" srcOrd="4" destOrd="0" presId="urn:microsoft.com/office/officeart/2005/8/layout/vList4"/>
    <dgm:cxn modelId="{BBD13889-8843-464E-8B92-C6DD8FC4C9AB}" type="presParOf" srcId="{76BADF61-499E-4323-9367-A3DA2F5DC066}" destId="{DDAE86FF-9F29-4089-A563-CF0C305E5A27}" srcOrd="0" destOrd="0" presId="urn:microsoft.com/office/officeart/2005/8/layout/vList4"/>
    <dgm:cxn modelId="{39E70F76-0FA5-45D2-9178-3FF38A6C1AEF}" type="presParOf" srcId="{76BADF61-499E-4323-9367-A3DA2F5DC066}" destId="{C13C1447-13DF-4269-B62B-435D9D9A62F1}" srcOrd="1" destOrd="0" presId="urn:microsoft.com/office/officeart/2005/8/layout/vList4"/>
    <dgm:cxn modelId="{CC781721-E4A7-421A-8A27-EB71F56C4B1C}" type="presParOf" srcId="{76BADF61-499E-4323-9367-A3DA2F5DC066}" destId="{6F3779B8-6437-4EF8-9F89-A71FBF72282D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5076932-2BA8-48EE-942B-B62CBE60B75B}">
      <dsp:nvSpPr>
        <dsp:cNvPr id="0" name=""/>
        <dsp:cNvSpPr/>
      </dsp:nvSpPr>
      <dsp:spPr>
        <a:xfrm>
          <a:off x="0" y="52934"/>
          <a:ext cx="11118239" cy="4797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solidFill>
                <a:schemeClr val="accent1">
                  <a:lumMod val="50000"/>
                </a:schemeClr>
              </a:solidFill>
            </a:rPr>
            <a:t>Nominal variable: </a:t>
          </a:r>
          <a:r>
            <a:rPr lang="en-US" sz="2000" kern="1200" dirty="0">
              <a:solidFill>
                <a:schemeClr val="accent1">
                  <a:lumMod val="50000"/>
                </a:schemeClr>
              </a:solidFill>
            </a:rPr>
            <a:t>has categories, but no ranking order</a:t>
          </a:r>
        </a:p>
      </dsp:txBody>
      <dsp:txXfrm>
        <a:off x="23417" y="76351"/>
        <a:ext cx="11071405" cy="432866"/>
      </dsp:txXfrm>
    </dsp:sp>
    <dsp:sp modelId="{1B17AE8E-1FCD-4934-82EB-56C60898F52A}">
      <dsp:nvSpPr>
        <dsp:cNvPr id="0" name=""/>
        <dsp:cNvSpPr/>
      </dsp:nvSpPr>
      <dsp:spPr>
        <a:xfrm>
          <a:off x="0" y="532635"/>
          <a:ext cx="11118239" cy="82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3004" tIns="25400" rIns="142240" bIns="2540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/>
            <a:t>Animal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/>
            <a:t>Vegetable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/>
            <a:t>Minerals</a:t>
          </a:r>
        </a:p>
      </dsp:txBody>
      <dsp:txXfrm>
        <a:off x="0" y="532635"/>
        <a:ext cx="11118239" cy="828000"/>
      </dsp:txXfrm>
    </dsp:sp>
    <dsp:sp modelId="{E4E67E85-34F2-4DD3-BCDD-5D57ED27D3A8}">
      <dsp:nvSpPr>
        <dsp:cNvPr id="0" name=""/>
        <dsp:cNvSpPr/>
      </dsp:nvSpPr>
      <dsp:spPr>
        <a:xfrm>
          <a:off x="0" y="1360635"/>
          <a:ext cx="11118239" cy="4797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solidFill>
                <a:schemeClr val="accent4">
                  <a:lumMod val="50000"/>
                </a:schemeClr>
              </a:solidFill>
            </a:rPr>
            <a:t>Ordinal variable: </a:t>
          </a:r>
          <a:r>
            <a:rPr lang="en-US" sz="2000" kern="1200" dirty="0">
              <a:solidFill>
                <a:schemeClr val="accent4">
                  <a:lumMod val="50000"/>
                </a:schemeClr>
              </a:solidFill>
            </a:rPr>
            <a:t>ordered, but no quantitative difference</a:t>
          </a:r>
        </a:p>
      </dsp:txBody>
      <dsp:txXfrm>
        <a:off x="23417" y="1384052"/>
        <a:ext cx="11071405" cy="432866"/>
      </dsp:txXfrm>
    </dsp:sp>
    <dsp:sp modelId="{261D1497-DF24-4838-B29E-685BC5044BC3}">
      <dsp:nvSpPr>
        <dsp:cNvPr id="0" name=""/>
        <dsp:cNvSpPr/>
      </dsp:nvSpPr>
      <dsp:spPr>
        <a:xfrm>
          <a:off x="0" y="1840335"/>
          <a:ext cx="11118239" cy="82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3004" tIns="25400" rIns="142240" bIns="2540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/>
            <a:t>Red is A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/>
            <a:t>Blue is B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/>
            <a:t>Green is C</a:t>
          </a:r>
        </a:p>
      </dsp:txBody>
      <dsp:txXfrm>
        <a:off x="0" y="1840335"/>
        <a:ext cx="11118239" cy="828000"/>
      </dsp:txXfrm>
    </dsp:sp>
    <dsp:sp modelId="{155E120B-6B5F-49D2-9EC1-2CA8529D4609}">
      <dsp:nvSpPr>
        <dsp:cNvPr id="0" name=""/>
        <dsp:cNvSpPr/>
      </dsp:nvSpPr>
      <dsp:spPr>
        <a:xfrm>
          <a:off x="0" y="2668335"/>
          <a:ext cx="11118239" cy="4797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/>
            <a:t>Interval Variable: </a:t>
          </a:r>
          <a:r>
            <a:rPr lang="en-US" sz="2000" kern="1200"/>
            <a:t>numerical units, non-zero</a:t>
          </a:r>
        </a:p>
      </dsp:txBody>
      <dsp:txXfrm>
        <a:off x="23417" y="2691752"/>
        <a:ext cx="11071405" cy="432866"/>
      </dsp:txXfrm>
    </dsp:sp>
    <dsp:sp modelId="{4BBBC92F-C6E8-454E-BC6A-3042E6F87E89}">
      <dsp:nvSpPr>
        <dsp:cNvPr id="0" name=""/>
        <dsp:cNvSpPr/>
      </dsp:nvSpPr>
      <dsp:spPr>
        <a:xfrm>
          <a:off x="0" y="3148035"/>
          <a:ext cx="11118239" cy="331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3004" tIns="25400" rIns="142240" bIns="2540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/>
            <a:t>IQ, no real ratio value</a:t>
          </a:r>
        </a:p>
      </dsp:txBody>
      <dsp:txXfrm>
        <a:off x="0" y="3148035"/>
        <a:ext cx="11118239" cy="331200"/>
      </dsp:txXfrm>
    </dsp:sp>
    <dsp:sp modelId="{5A127AC8-0F7A-4BB2-AF42-D31FDFE1DC55}">
      <dsp:nvSpPr>
        <dsp:cNvPr id="0" name=""/>
        <dsp:cNvSpPr/>
      </dsp:nvSpPr>
      <dsp:spPr>
        <a:xfrm>
          <a:off x="0" y="3479235"/>
          <a:ext cx="11118239" cy="47970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solidFill>
                <a:schemeClr val="accent6">
                  <a:lumMod val="50000"/>
                </a:schemeClr>
              </a:solidFill>
            </a:rPr>
            <a:t>Ratio variable: </a:t>
          </a:r>
          <a:r>
            <a:rPr lang="en-US" sz="2000" kern="1200" dirty="0">
              <a:solidFill>
                <a:schemeClr val="accent6">
                  <a:lumMod val="50000"/>
                </a:schemeClr>
              </a:solidFill>
            </a:rPr>
            <a:t>true units, includes zero</a:t>
          </a:r>
        </a:p>
      </dsp:txBody>
      <dsp:txXfrm>
        <a:off x="23417" y="3502652"/>
        <a:ext cx="11071405" cy="432866"/>
      </dsp:txXfrm>
    </dsp:sp>
    <dsp:sp modelId="{3C79CF8E-3DA1-4C98-98A8-00E5ACD5B268}">
      <dsp:nvSpPr>
        <dsp:cNvPr id="0" name=""/>
        <dsp:cNvSpPr/>
      </dsp:nvSpPr>
      <dsp:spPr>
        <a:xfrm>
          <a:off x="0" y="3958935"/>
          <a:ext cx="11118239" cy="82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3004" tIns="25400" rIns="142240" bIns="2540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/>
            <a:t>Acceleration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/>
            <a:t>Velocity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/>
            <a:t>Displacement</a:t>
          </a:r>
        </a:p>
      </dsp:txBody>
      <dsp:txXfrm>
        <a:off x="0" y="3958935"/>
        <a:ext cx="11118239" cy="828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0AFD68B-AF94-4DB9-8709-DDC0D3E41CC6}">
      <dsp:nvSpPr>
        <dsp:cNvPr id="0" name=""/>
        <dsp:cNvSpPr/>
      </dsp:nvSpPr>
      <dsp:spPr>
        <a:xfrm>
          <a:off x="0" y="0"/>
          <a:ext cx="10233025" cy="135979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Roll, </a:t>
          </a:r>
          <a14:m xmlns:a14="http://schemas.microsoft.com/office/drawing/2010/main">
            <m:oMath xmlns:m="http://schemas.openxmlformats.org/officeDocument/2006/math">
              <m:r>
                <a:rPr lang="en-US" sz="2800" b="0" i="1" kern="1200" smtClean="0">
                  <a:latin typeface="Cambria Math" panose="02040503050406030204" pitchFamily="18" charset="0"/>
                </a:rPr>
                <m:t>𝜙</m:t>
              </m:r>
            </m:oMath>
          </a14:m>
          <a:endParaRPr lang="en-US" sz="2800" kern="1200" dirty="0"/>
        </a:p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Roll rate, </a:t>
          </a:r>
          <a14:m xmlns:a14="http://schemas.microsoft.com/office/drawing/2010/main">
            <m:oMath xmlns:m="http://schemas.openxmlformats.org/officeDocument/2006/math">
              <m:f>
                <m:fPr>
                  <m:ctrlPr>
                    <a:rPr lang="en-US" sz="2800" b="0" i="1" kern="1200" smtClean="0">
                      <a:latin typeface="Cambria Math" panose="02040503050406030204" pitchFamily="18" charset="0"/>
                    </a:rPr>
                  </m:ctrlPr>
                </m:fPr>
                <m:num>
                  <m:r>
                    <a:rPr lang="en-US" sz="2800" b="0" i="1" kern="1200" smtClean="0">
                      <a:latin typeface="Cambria Math" panose="02040503050406030204" pitchFamily="18" charset="0"/>
                    </a:rPr>
                    <m:t>𝑑</m:t>
                  </m:r>
                  <m:r>
                    <a:rPr lang="en-US" sz="2800" b="0" i="1" kern="1200" smtClean="0">
                      <a:latin typeface="Cambria Math" panose="02040503050406030204" pitchFamily="18" charset="0"/>
                    </a:rPr>
                    <m:t>𝜙</m:t>
                  </m:r>
                </m:num>
                <m:den>
                  <m:r>
                    <a:rPr lang="en-US" sz="2800" b="0" i="1" kern="1200" smtClean="0">
                      <a:latin typeface="Cambria Math" panose="02040503050406030204" pitchFamily="18" charset="0"/>
                    </a:rPr>
                    <m:t>𝑑𝑡</m:t>
                  </m:r>
                </m:den>
              </m:f>
              <m:r>
                <a:rPr lang="en-US" sz="2800" b="0" i="1" kern="1200" smtClean="0">
                  <a:latin typeface="Cambria Math" panose="02040503050406030204" pitchFamily="18" charset="0"/>
                </a:rPr>
                <m:t>=</m:t>
              </m:r>
              <m:acc>
                <m:accPr>
                  <m:chr m:val="̇"/>
                  <m:ctrlPr>
                    <a:rPr lang="en-US" sz="2800" b="0" i="1" kern="1200" smtClean="0">
                      <a:latin typeface="Cambria Math" panose="02040503050406030204" pitchFamily="18" charset="0"/>
                    </a:rPr>
                  </m:ctrlPr>
                </m:accPr>
                <m:e>
                  <m:r>
                    <a:rPr lang="en-US" sz="2800" b="0" i="1" kern="1200" smtClean="0">
                      <a:latin typeface="Cambria Math" panose="02040503050406030204" pitchFamily="18" charset="0"/>
                    </a:rPr>
                    <m:t>𝜙</m:t>
                  </m:r>
                </m:e>
              </m:acc>
            </m:oMath>
          </a14:m>
          <a:endParaRPr lang="en-US" sz="2800" kern="1200" dirty="0"/>
        </a:p>
      </dsp:txBody>
      <dsp:txXfrm>
        <a:off x="2182584" y="0"/>
        <a:ext cx="8050440" cy="1359793"/>
      </dsp:txXfrm>
    </dsp:sp>
    <dsp:sp modelId="{5D8EF0D9-3783-416C-A894-7BD36F809A29}">
      <dsp:nvSpPr>
        <dsp:cNvPr id="0" name=""/>
        <dsp:cNvSpPr/>
      </dsp:nvSpPr>
      <dsp:spPr>
        <a:xfrm>
          <a:off x="135979" y="135979"/>
          <a:ext cx="2046605" cy="1087834"/>
        </a:xfrm>
        <a:prstGeom prst="roundRect">
          <a:avLst>
            <a:gd name="adj" fmla="val 10000"/>
          </a:avLst>
        </a:prstGeom>
        <a:blipFill dpi="0" rotWithShape="1">
          <a:blip xmlns:r="http://schemas.openxmlformats.org/officeDocument/2006/relationships" r:embed="rId1"/>
          <a:srcRect/>
          <a:stretch>
            <a:fillRect l="-4633" t="-509" r="-111631" b="-128731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6076420-CF16-4DFB-B460-07304A2BA39F}">
      <dsp:nvSpPr>
        <dsp:cNvPr id="0" name=""/>
        <dsp:cNvSpPr/>
      </dsp:nvSpPr>
      <dsp:spPr>
        <a:xfrm>
          <a:off x="0" y="1495772"/>
          <a:ext cx="10233025" cy="135979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Pitch, </a:t>
          </a:r>
          <a14:m xmlns:a14="http://schemas.microsoft.com/office/drawing/2010/main">
            <m:oMath xmlns:m="http://schemas.openxmlformats.org/officeDocument/2006/math">
              <m:r>
                <a:rPr lang="en-US" sz="2800" b="0" i="1" kern="1200" smtClean="0">
                  <a:latin typeface="Cambria Math" panose="02040503050406030204" pitchFamily="18" charset="0"/>
                </a:rPr>
                <m:t>𝜃</m:t>
              </m:r>
            </m:oMath>
          </a14:m>
          <a:endParaRPr lang="en-US" sz="2800" b="0" kern="1200" dirty="0"/>
        </a:p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Pitch rate, </a:t>
          </a:r>
          <a14:m xmlns:a14="http://schemas.microsoft.com/office/drawing/2010/main">
            <m:oMath xmlns:m="http://schemas.openxmlformats.org/officeDocument/2006/math">
              <m:f>
                <m:fPr>
                  <m:ctrlPr>
                    <a:rPr lang="en-US" sz="2800" b="0" i="1" kern="1200" smtClean="0">
                      <a:latin typeface="Cambria Math" panose="02040503050406030204" pitchFamily="18" charset="0"/>
                    </a:rPr>
                  </m:ctrlPr>
                </m:fPr>
                <m:num>
                  <m:r>
                    <a:rPr lang="en-US" sz="2800" b="0" i="1" kern="1200" smtClean="0">
                      <a:latin typeface="Cambria Math" panose="02040503050406030204" pitchFamily="18" charset="0"/>
                    </a:rPr>
                    <m:t>𝑑</m:t>
                  </m:r>
                  <m:r>
                    <a:rPr lang="en-US" sz="2800" b="0" i="1" kern="1200" smtClean="0">
                      <a:latin typeface="Cambria Math" panose="02040503050406030204" pitchFamily="18" charset="0"/>
                    </a:rPr>
                    <m:t>𝜃</m:t>
                  </m:r>
                </m:num>
                <m:den>
                  <m:r>
                    <a:rPr lang="en-US" sz="2800" b="0" i="1" kern="1200" smtClean="0">
                      <a:latin typeface="Cambria Math" panose="02040503050406030204" pitchFamily="18" charset="0"/>
                    </a:rPr>
                    <m:t>𝑑𝑡</m:t>
                  </m:r>
                </m:den>
              </m:f>
              <m:r>
                <a:rPr lang="en-US" sz="2800" b="0" i="1" kern="1200" smtClean="0">
                  <a:latin typeface="Cambria Math" panose="02040503050406030204" pitchFamily="18" charset="0"/>
                </a:rPr>
                <m:t>=</m:t>
              </m:r>
              <m:acc>
                <m:accPr>
                  <m:chr m:val="̇"/>
                  <m:ctrlPr>
                    <a:rPr lang="en-US" sz="2800" b="0" i="1" kern="1200" smtClean="0">
                      <a:latin typeface="Cambria Math" panose="02040503050406030204" pitchFamily="18" charset="0"/>
                    </a:rPr>
                  </m:ctrlPr>
                </m:accPr>
                <m:e>
                  <m:r>
                    <a:rPr lang="en-US" sz="2800" b="0" i="1" kern="1200" smtClean="0">
                      <a:latin typeface="Cambria Math" panose="02040503050406030204" pitchFamily="18" charset="0"/>
                    </a:rPr>
                    <m:t>𝜃</m:t>
                  </m:r>
                </m:e>
              </m:acc>
            </m:oMath>
          </a14:m>
          <a:endParaRPr lang="en-US" sz="2800" kern="1200" dirty="0"/>
        </a:p>
      </dsp:txBody>
      <dsp:txXfrm>
        <a:off x="2182584" y="1495772"/>
        <a:ext cx="8050440" cy="1359793"/>
      </dsp:txXfrm>
    </dsp:sp>
    <dsp:sp modelId="{BA20CC52-8880-4372-9A42-BE93D03F049F}">
      <dsp:nvSpPr>
        <dsp:cNvPr id="0" name=""/>
        <dsp:cNvSpPr/>
      </dsp:nvSpPr>
      <dsp:spPr>
        <a:xfrm>
          <a:off x="135979" y="1631751"/>
          <a:ext cx="2046605" cy="1087834"/>
        </a:xfrm>
        <a:prstGeom prst="roundRect">
          <a:avLst>
            <a:gd name="adj" fmla="val 10000"/>
          </a:avLst>
        </a:prstGeom>
        <a:blipFill dpi="0" rotWithShape="1">
          <a:blip xmlns:r="http://schemas.openxmlformats.org/officeDocument/2006/relationships" r:embed="rId1"/>
          <a:srcRect/>
          <a:stretch>
            <a:fillRect l="-104431" t="-3001" b="-113696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DAE86FF-9F29-4089-A563-CF0C305E5A27}">
      <dsp:nvSpPr>
        <dsp:cNvPr id="0" name=""/>
        <dsp:cNvSpPr/>
      </dsp:nvSpPr>
      <dsp:spPr>
        <a:xfrm>
          <a:off x="0" y="2991544"/>
          <a:ext cx="10233025" cy="135979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Yaw, </a:t>
          </a:r>
          <a14:m xmlns:a14="http://schemas.microsoft.com/office/drawing/2010/main">
            <m:oMath xmlns:m="http://schemas.openxmlformats.org/officeDocument/2006/math">
              <m:r>
                <a:rPr lang="en-US" sz="2800" b="0" i="1" kern="1200" smtClean="0">
                  <a:latin typeface="Cambria Math" panose="02040503050406030204" pitchFamily="18" charset="0"/>
                </a:rPr>
                <m:t>𝜓</m:t>
              </m:r>
            </m:oMath>
          </a14:m>
          <a:endParaRPr lang="en-US" sz="2800" b="0" kern="1200" dirty="0"/>
        </a:p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Yaw rate, </a:t>
          </a:r>
          <a14:m xmlns:a14="http://schemas.microsoft.com/office/drawing/2010/main">
            <m:oMath xmlns:m="http://schemas.openxmlformats.org/officeDocument/2006/math">
              <m:f>
                <m:fPr>
                  <m:ctrlPr>
                    <a:rPr lang="en-US" sz="2800" b="0" i="1" kern="1200" smtClean="0">
                      <a:latin typeface="Cambria Math" panose="02040503050406030204" pitchFamily="18" charset="0"/>
                    </a:rPr>
                  </m:ctrlPr>
                </m:fPr>
                <m:num>
                  <m:r>
                    <a:rPr lang="en-US" sz="2800" b="0" i="1" kern="1200" smtClean="0">
                      <a:latin typeface="Cambria Math" panose="02040503050406030204" pitchFamily="18" charset="0"/>
                    </a:rPr>
                    <m:t>𝑑</m:t>
                  </m:r>
                  <m:r>
                    <a:rPr lang="en-US" sz="2800" b="0" i="1" kern="1200" smtClean="0">
                      <a:latin typeface="Cambria Math" panose="02040503050406030204" pitchFamily="18" charset="0"/>
                    </a:rPr>
                    <m:t>𝜓</m:t>
                  </m:r>
                </m:num>
                <m:den>
                  <m:r>
                    <a:rPr lang="en-US" sz="2800" b="0" i="1" kern="1200" smtClean="0">
                      <a:latin typeface="Cambria Math" panose="02040503050406030204" pitchFamily="18" charset="0"/>
                    </a:rPr>
                    <m:t>𝑑𝑡</m:t>
                  </m:r>
                </m:den>
              </m:f>
              <m:r>
                <a:rPr lang="en-US" sz="2800" b="0" i="1" kern="1200" smtClean="0">
                  <a:latin typeface="Cambria Math" panose="02040503050406030204" pitchFamily="18" charset="0"/>
                </a:rPr>
                <m:t>=</m:t>
              </m:r>
              <m:acc>
                <m:accPr>
                  <m:chr m:val="̇"/>
                  <m:ctrlPr>
                    <a:rPr lang="en-US" sz="2800" b="0" i="1" kern="1200" smtClean="0">
                      <a:latin typeface="Cambria Math" panose="02040503050406030204" pitchFamily="18" charset="0"/>
                    </a:rPr>
                  </m:ctrlPr>
                </m:accPr>
                <m:e>
                  <m:r>
                    <a:rPr lang="en-US" sz="2800" b="0" i="1" kern="1200" smtClean="0">
                      <a:latin typeface="Cambria Math" panose="02040503050406030204" pitchFamily="18" charset="0"/>
                    </a:rPr>
                    <m:t>𝜓</m:t>
                  </m:r>
                </m:e>
              </m:acc>
            </m:oMath>
          </a14:m>
          <a:endParaRPr lang="en-US" sz="2800" kern="1200" dirty="0"/>
        </a:p>
      </dsp:txBody>
      <dsp:txXfrm>
        <a:off x="2182584" y="2991544"/>
        <a:ext cx="8050440" cy="1359793"/>
      </dsp:txXfrm>
    </dsp:sp>
    <dsp:sp modelId="{C13C1447-13DF-4269-B62B-435D9D9A62F1}">
      <dsp:nvSpPr>
        <dsp:cNvPr id="0" name=""/>
        <dsp:cNvSpPr/>
      </dsp:nvSpPr>
      <dsp:spPr>
        <a:xfrm>
          <a:off x="135979" y="3127524"/>
          <a:ext cx="2046605" cy="1087834"/>
        </a:xfrm>
        <a:prstGeom prst="roundRect">
          <a:avLst>
            <a:gd name="adj" fmla="val 10000"/>
          </a:avLst>
        </a:prstGeom>
        <a:blipFill dpi="0" rotWithShape="1">
          <a:blip xmlns:r="http://schemas.openxmlformats.org/officeDocument/2006/relationships" r:embed="rId1"/>
          <a:srcRect/>
          <a:stretch>
            <a:fillRect l="-23885" t="-83603" r="-52745" b="-3623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21393F-C92B-4776-837E-E513EDD2BA88}" type="datetimeFigureOut">
              <a:rPr lang="en-US" smtClean="0"/>
              <a:t>01/10/2023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6B2532-C2E4-48F7-B248-F450F7761B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6054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did the </a:t>
            </a:r>
            <a:r>
              <a:rPr lang="en-US" dirty="0" err="1"/>
              <a:t>homeworks</a:t>
            </a:r>
            <a:r>
              <a:rPr lang="en-US" dirty="0"/>
              <a:t> go?</a:t>
            </a:r>
          </a:p>
          <a:p>
            <a:r>
              <a:rPr lang="en-US" dirty="0"/>
              <a:t>Anyone care to share their lists?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6B2532-C2E4-48F7-B248-F450F7761B9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9004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96EBA-8A47-4EA5-A4BB-96AD741AB753}" type="datetimeFigureOut">
              <a:rPr lang="en-US" smtClean="0"/>
              <a:t>01/10/2023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01708-07F4-4A4C-B912-761770F819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5249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96EBA-8A47-4EA5-A4BB-96AD741AB753}" type="datetimeFigureOut">
              <a:rPr lang="en-US" smtClean="0"/>
              <a:t>01/10/2023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01708-07F4-4A4C-B912-761770F819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74574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96EBA-8A47-4EA5-A4BB-96AD741AB753}" type="datetimeFigureOut">
              <a:rPr lang="en-US" smtClean="0"/>
              <a:t>01/10/2023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01708-07F4-4A4C-B912-761770F819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6290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96EBA-8A47-4EA5-A4BB-96AD741AB753}" type="datetimeFigureOut">
              <a:rPr lang="en-US" smtClean="0"/>
              <a:t>01/10/2023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01708-07F4-4A4C-B912-761770F81911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138958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96EBA-8A47-4EA5-A4BB-96AD741AB753}" type="datetimeFigureOut">
              <a:rPr lang="en-US" smtClean="0"/>
              <a:t>01/10/2023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01708-07F4-4A4C-B912-761770F819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5786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96EBA-8A47-4EA5-A4BB-96AD741AB753}" type="datetimeFigureOut">
              <a:rPr lang="en-US" smtClean="0"/>
              <a:t>01/10/2023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01708-07F4-4A4C-B912-761770F819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6289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96EBA-8A47-4EA5-A4BB-96AD741AB753}" type="datetimeFigureOut">
              <a:rPr lang="en-US" smtClean="0"/>
              <a:t>01/10/2023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01708-07F4-4A4C-B912-761770F819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98924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96EBA-8A47-4EA5-A4BB-96AD741AB753}" type="datetimeFigureOut">
              <a:rPr lang="en-US" smtClean="0"/>
              <a:t>01/10/2023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01708-07F4-4A4C-B912-761770F819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83861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96EBA-8A47-4EA5-A4BB-96AD741AB753}" type="datetimeFigureOut">
              <a:rPr lang="en-US" smtClean="0"/>
              <a:t>01/10/2023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01708-07F4-4A4C-B912-761770F819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53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96EBA-8A47-4EA5-A4BB-96AD741AB753}" type="datetimeFigureOut">
              <a:rPr lang="en-US" smtClean="0"/>
              <a:t>01/10/2023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01708-07F4-4A4C-B912-761770F819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1446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96EBA-8A47-4EA5-A4BB-96AD741AB753}" type="datetimeFigureOut">
              <a:rPr lang="en-US" smtClean="0"/>
              <a:t>01/10/2023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01708-07F4-4A4C-B912-761770F819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439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96EBA-8A47-4EA5-A4BB-96AD741AB753}" type="datetimeFigureOut">
              <a:rPr lang="en-US" smtClean="0"/>
              <a:t>01/10/2023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01708-07F4-4A4C-B912-761770F819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4954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96EBA-8A47-4EA5-A4BB-96AD741AB753}" type="datetimeFigureOut">
              <a:rPr lang="en-US" smtClean="0"/>
              <a:t>01/10/2023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01708-07F4-4A4C-B912-761770F819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3765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96EBA-8A47-4EA5-A4BB-96AD741AB753}" type="datetimeFigureOut">
              <a:rPr lang="en-US" smtClean="0"/>
              <a:t>01/10/2023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01708-07F4-4A4C-B912-761770F819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7230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96EBA-8A47-4EA5-A4BB-96AD741AB753}" type="datetimeFigureOut">
              <a:rPr lang="en-US" smtClean="0"/>
              <a:t>01/10/2023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01708-07F4-4A4C-B912-761770F819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703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96EBA-8A47-4EA5-A4BB-96AD741AB753}" type="datetimeFigureOut">
              <a:rPr lang="en-US" smtClean="0"/>
              <a:t>01/10/2023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01708-07F4-4A4C-B912-761770F819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0578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96EBA-8A47-4EA5-A4BB-96AD741AB753}" type="datetimeFigureOut">
              <a:rPr lang="en-US" smtClean="0"/>
              <a:t>01/10/2023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01708-07F4-4A4C-B912-761770F819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5857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6D196EBA-8A47-4EA5-A4BB-96AD741AB753}" type="datetimeFigureOut">
              <a:rPr lang="en-US" smtClean="0"/>
              <a:t>01/10/2023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9C501708-07F4-4A4C-B912-761770F819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11443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  <p:sldLayoutId id="2147483744" r:id="rId12"/>
    <p:sldLayoutId id="2147483745" r:id="rId13"/>
    <p:sldLayoutId id="2147483746" r:id="rId14"/>
    <p:sldLayoutId id="2147483747" r:id="rId15"/>
    <p:sldLayoutId id="2147483748" r:id="rId16"/>
    <p:sldLayoutId id="214748374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diagramData" Target="../diagrams/data3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vUt8fWLqXGg?t=1178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.jp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creativecommons.org/licenses/by-sa/3.0/" TargetMode="External"/><Relationship Id="rId5" Type="http://schemas.openxmlformats.org/officeDocument/2006/relationships/hyperlink" Target="http://www.flickr.com/photos/83633410@N07/7658284016/" TargetMode="External"/><Relationship Id="rId4" Type="http://schemas.openxmlformats.org/officeDocument/2006/relationships/image" Target="../media/image6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pixabay.com/en/postit-memos-notes-colorful-1726554/" TargetMode="Externa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5B31CB-A60B-4DA9-9686-CED97327F83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Variables and Surfing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8858AC-D709-4C14-818A-30522CCB6DB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OCE2901 – Surf Engineering Analysis</a:t>
            </a:r>
          </a:p>
        </p:txBody>
      </p:sp>
    </p:spTree>
    <p:extLst>
      <p:ext uri="{BB962C8B-B14F-4D97-AF65-F5344CB8AC3E}">
        <p14:creationId xmlns:p14="http://schemas.microsoft.com/office/powerpoint/2010/main" val="6647279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CF6419-FC5F-241A-E60C-3C08B2744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Surfer Variables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93FDF8F3-4DF7-12CD-15AA-C84B7B896140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460534157"/>
                  </p:ext>
                </p:extLst>
              </p:nvPr>
            </p:nvGraphicFramePr>
            <p:xfrm>
              <a:off x="1120775" y="1825625"/>
              <a:ext cx="10233025" cy="4351338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93FDF8F3-4DF7-12CD-15AA-C84B7B896140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460534157"/>
                  </p:ext>
                </p:extLst>
              </p:nvPr>
            </p:nvGraphicFramePr>
            <p:xfrm>
              <a:off x="1120775" y="1825625"/>
              <a:ext cx="10233025" cy="4351338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3" r:qs="rId4" r:cs="rId5"/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5326963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AB6CC2-0700-3362-E6E1-A7A405BD1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Surfer Variables</a:t>
            </a:r>
          </a:p>
        </p:txBody>
      </p:sp>
      <p:pic>
        <p:nvPicPr>
          <p:cNvPr id="6" name="Graphic 5" descr="Surf with solid fill">
            <a:extLst>
              <a:ext uri="{FF2B5EF4-FFF2-40B4-BE49-F238E27FC236}">
                <a16:creationId xmlns:a16="http://schemas.microsoft.com/office/drawing/2014/main" id="{77B31DEC-5F9E-2760-4896-0FC0DDD71F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1014" y="1690688"/>
            <a:ext cx="2956560" cy="2956560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1BDFE0E-C5D0-C9A4-CAC5-0E902F3D87D7}"/>
              </a:ext>
            </a:extLst>
          </p:cNvPr>
          <p:cNvCxnSpPr>
            <a:cxnSpLocks/>
          </p:cNvCxnSpPr>
          <p:nvPr/>
        </p:nvCxnSpPr>
        <p:spPr>
          <a:xfrm flipV="1">
            <a:off x="2221654" y="2901421"/>
            <a:ext cx="1341120" cy="1110827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CB52BE5-4D17-36E3-17A6-8BC4D3269E84}"/>
              </a:ext>
            </a:extLst>
          </p:cNvPr>
          <p:cNvCxnSpPr>
            <a:cxnSpLocks/>
          </p:cNvCxnSpPr>
          <p:nvPr/>
        </p:nvCxnSpPr>
        <p:spPr>
          <a:xfrm>
            <a:off x="2221654" y="4012248"/>
            <a:ext cx="2147147" cy="941493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F782B38-B626-231C-65CD-C3CB8454A7B3}"/>
              </a:ext>
            </a:extLst>
          </p:cNvPr>
          <p:cNvCxnSpPr>
            <a:cxnSpLocks/>
          </p:cNvCxnSpPr>
          <p:nvPr/>
        </p:nvCxnSpPr>
        <p:spPr>
          <a:xfrm>
            <a:off x="2221654" y="4012248"/>
            <a:ext cx="0" cy="1673013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747ED13-D3CA-ED71-3F9D-F9FC329A3D24}"/>
                  </a:ext>
                </a:extLst>
              </p:cNvPr>
              <p:cNvSpPr txBox="1"/>
              <p:nvPr/>
            </p:nvSpPr>
            <p:spPr>
              <a:xfrm>
                <a:off x="4964854" y="1605280"/>
                <a:ext cx="6461758" cy="40913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b="1" dirty="0"/>
                  <a:t>Surge,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sz="2400" dirty="0"/>
                  <a:t>	</a:t>
                </a:r>
                <a:r>
                  <a:rPr lang="en-US" sz="2400" b="1" dirty="0"/>
                  <a:t>Forward Velocity,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sub>
                    </m:sSub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sz="2400" b="1" dirty="0"/>
                  <a:t>, 	Forward Displacement, </a:t>
                </a:r>
                <a14:m>
                  <m:oMath xmlns:m="http://schemas.openxmlformats.org/officeDocument/2006/math">
                    <m:acc>
                      <m:accPr>
                        <m:chr m:val="̈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e>
                    </m:acc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̇"/>
                                <m:ctrlPr>
                                  <a:rPr lang="en-US" sz="2400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sub>
                        </m:sSub>
                      </m:num>
                      <m:den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𝒅𝒕</m:t>
                        </m:r>
                      </m:den>
                    </m:f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endParaRPr lang="en-US" sz="2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b="1" dirty="0"/>
                  <a:t>Sway,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sz="2400" dirty="0"/>
                  <a:t>	</a:t>
                </a:r>
                <a:r>
                  <a:rPr lang="en-US" sz="2400" b="1" dirty="0"/>
                  <a:t>Side Velocity,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sub>
                    </m:sSub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sz="2400" b="1" dirty="0"/>
                  <a:t>, 	Side Displacement, </a:t>
                </a:r>
                <a14:m>
                  <m:oMath xmlns:m="http://schemas.openxmlformats.org/officeDocument/2006/math">
                    <m:acc>
                      <m:accPr>
                        <m:chr m:val="̈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e>
                    </m:acc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̇"/>
                                <m:ctrlPr>
                                  <a:rPr lang="en-US" sz="2400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𝒚</m:t>
                            </m:r>
                          </m:sub>
                        </m:sSub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endParaRPr lang="en-US" sz="2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b="1" dirty="0"/>
                  <a:t>Heave,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</m:oMath>
                </a14:m>
                <a:r>
                  <a:rPr lang="en-US" sz="2400" dirty="0"/>
                  <a:t>	</a:t>
                </a:r>
                <a:r>
                  <a:rPr lang="en-US" sz="2400" b="1" dirty="0"/>
                  <a:t>Vertical Velocity,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sub>
                    </m:sSub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</m:oMath>
                </a14:m>
                <a:r>
                  <a:rPr lang="en-US" sz="2400" b="1" dirty="0"/>
                  <a:t>, 	Vertical Displacement, </a:t>
                </a:r>
                <a14:m>
                  <m:oMath xmlns:m="http://schemas.openxmlformats.org/officeDocument/2006/math">
                    <m:acc>
                      <m:accPr>
                        <m:chr m:val="̈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e>
                    </m:acc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̇"/>
                                <m:ctrlPr>
                                  <a:rPr lang="en-US" sz="2400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𝒛</m:t>
                            </m:r>
                          </m:sub>
                        </m:sSub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</m:oMath>
                </a14:m>
                <a:endParaRPr lang="en-US" sz="2400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747ED13-D3CA-ED71-3F9D-F9FC329A3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4854" y="1605280"/>
                <a:ext cx="6461758" cy="4091313"/>
              </a:xfrm>
              <a:prstGeom prst="rect">
                <a:avLst/>
              </a:prstGeom>
              <a:blipFill>
                <a:blip r:embed="rId4"/>
                <a:stretch>
                  <a:fillRect l="-1226" b="-5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E07450EF-213B-B24B-0E56-654E3644A4B8}"/>
              </a:ext>
            </a:extLst>
          </p:cNvPr>
          <p:cNvSpPr txBox="1"/>
          <p:nvPr/>
        </p:nvSpPr>
        <p:spPr>
          <a:xfrm>
            <a:off x="3562774" y="2704699"/>
            <a:ext cx="377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991C992-3360-8304-1AC0-D9FEB53CCCA9}"/>
              </a:ext>
            </a:extLst>
          </p:cNvPr>
          <p:cNvSpPr txBox="1"/>
          <p:nvPr/>
        </p:nvSpPr>
        <p:spPr>
          <a:xfrm>
            <a:off x="4368801" y="4848754"/>
            <a:ext cx="377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EE75686-437C-C36C-A7EE-91B0E0D2F9C2}"/>
              </a:ext>
            </a:extLst>
          </p:cNvPr>
          <p:cNvSpPr txBox="1"/>
          <p:nvPr/>
        </p:nvSpPr>
        <p:spPr>
          <a:xfrm>
            <a:off x="2032847" y="5788145"/>
            <a:ext cx="377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Z</a:t>
            </a:r>
          </a:p>
        </p:txBody>
      </p:sp>
    </p:spTree>
    <p:extLst>
      <p:ext uri="{BB962C8B-B14F-4D97-AF65-F5344CB8AC3E}">
        <p14:creationId xmlns:p14="http://schemas.microsoft.com/office/powerpoint/2010/main" val="1424319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path" presetSubtype="0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3.54167E-6 2.96296E-6 L 0.17618 0.12291 " pathEditMode="fixed" rAng="0" ptsTypes="AA"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802" y="613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42" presetClass="path" presetSubtype="0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3.54167E-6 2.96296E-6 L 0.09623 -0.13148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05" y="-657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42" presetClass="path" presetSubtype="0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3.54167E-6 2.96296E-6 L -3.54167E-6 0.27268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363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699D0-B08B-22FF-E313-D45E581FA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Surfer Variables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973E0B-BD27-1AFE-0008-0F37C92E71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218" b="13555"/>
          <a:stretch/>
        </p:blipFill>
        <p:spPr>
          <a:xfrm>
            <a:off x="0" y="1690688"/>
            <a:ext cx="12192000" cy="5167312"/>
          </a:xfrm>
          <a:prstGeom prst="rect">
            <a:avLst/>
          </a:prstGeom>
        </p:spPr>
      </p:pic>
      <p:sp>
        <p:nvSpPr>
          <p:cNvPr id="6" name="Freeform: Shape 5">
            <a:extLst>
              <a:ext uri="{FF2B5EF4-FFF2-40B4-BE49-F238E27FC236}">
                <a16:creationId xmlns:a16="http://schemas.microsoft.com/office/drawing/2014/main" id="{B767AEED-BE8E-E7D2-7A1E-F68ED60626DC}"/>
              </a:ext>
            </a:extLst>
          </p:cNvPr>
          <p:cNvSpPr/>
          <p:nvPr/>
        </p:nvSpPr>
        <p:spPr>
          <a:xfrm>
            <a:off x="3481493" y="3705013"/>
            <a:ext cx="3393440" cy="1926264"/>
          </a:xfrm>
          <a:custGeom>
            <a:avLst/>
            <a:gdLst>
              <a:gd name="connsiteX0" fmla="*/ 3393440 w 3393440"/>
              <a:gd name="connsiteY0" fmla="*/ 1828800 h 1926264"/>
              <a:gd name="connsiteX1" fmla="*/ 3264747 w 3393440"/>
              <a:gd name="connsiteY1" fmla="*/ 1842347 h 1926264"/>
              <a:gd name="connsiteX2" fmla="*/ 2838027 w 3393440"/>
              <a:gd name="connsiteY2" fmla="*/ 1916854 h 1926264"/>
              <a:gd name="connsiteX3" fmla="*/ 2716107 w 3393440"/>
              <a:gd name="connsiteY3" fmla="*/ 1923627 h 1926264"/>
              <a:gd name="connsiteX4" fmla="*/ 2194560 w 3393440"/>
              <a:gd name="connsiteY4" fmla="*/ 1855894 h 1926264"/>
              <a:gd name="connsiteX5" fmla="*/ 2065867 w 3393440"/>
              <a:gd name="connsiteY5" fmla="*/ 1774614 h 1926264"/>
              <a:gd name="connsiteX6" fmla="*/ 1910080 w 3393440"/>
              <a:gd name="connsiteY6" fmla="*/ 1645920 h 1926264"/>
              <a:gd name="connsiteX7" fmla="*/ 1903307 w 3393440"/>
              <a:gd name="connsiteY7" fmla="*/ 1124374 h 1926264"/>
              <a:gd name="connsiteX8" fmla="*/ 1889760 w 3393440"/>
              <a:gd name="connsiteY8" fmla="*/ 982134 h 1926264"/>
              <a:gd name="connsiteX9" fmla="*/ 1801707 w 3393440"/>
              <a:gd name="connsiteY9" fmla="*/ 677334 h 1926264"/>
              <a:gd name="connsiteX10" fmla="*/ 1700107 w 3393440"/>
              <a:gd name="connsiteY10" fmla="*/ 467360 h 1926264"/>
              <a:gd name="connsiteX11" fmla="*/ 1361440 w 3393440"/>
              <a:gd name="connsiteY11" fmla="*/ 270934 h 1926264"/>
              <a:gd name="connsiteX12" fmla="*/ 1151467 w 3393440"/>
              <a:gd name="connsiteY12" fmla="*/ 189654 h 1926264"/>
              <a:gd name="connsiteX13" fmla="*/ 894080 w 3393440"/>
              <a:gd name="connsiteY13" fmla="*/ 47414 h 1926264"/>
              <a:gd name="connsiteX14" fmla="*/ 806027 w 3393440"/>
              <a:gd name="connsiteY14" fmla="*/ 6774 h 1926264"/>
              <a:gd name="connsiteX15" fmla="*/ 745067 w 3393440"/>
              <a:gd name="connsiteY15" fmla="*/ 0 h 1926264"/>
              <a:gd name="connsiteX16" fmla="*/ 602827 w 3393440"/>
              <a:gd name="connsiteY16" fmla="*/ 230294 h 1926264"/>
              <a:gd name="connsiteX17" fmla="*/ 521547 w 3393440"/>
              <a:gd name="connsiteY17" fmla="*/ 311574 h 1926264"/>
              <a:gd name="connsiteX18" fmla="*/ 419947 w 3393440"/>
              <a:gd name="connsiteY18" fmla="*/ 514774 h 1926264"/>
              <a:gd name="connsiteX19" fmla="*/ 365760 w 3393440"/>
              <a:gd name="connsiteY19" fmla="*/ 602827 h 1926264"/>
              <a:gd name="connsiteX20" fmla="*/ 318347 w 3393440"/>
              <a:gd name="connsiteY20" fmla="*/ 657014 h 1926264"/>
              <a:gd name="connsiteX21" fmla="*/ 257387 w 3393440"/>
              <a:gd name="connsiteY21" fmla="*/ 765387 h 1926264"/>
              <a:gd name="connsiteX22" fmla="*/ 142240 w 3393440"/>
              <a:gd name="connsiteY22" fmla="*/ 839894 h 1926264"/>
              <a:gd name="connsiteX23" fmla="*/ 115147 w 3393440"/>
              <a:gd name="connsiteY23" fmla="*/ 833120 h 1926264"/>
              <a:gd name="connsiteX24" fmla="*/ 60960 w 3393440"/>
              <a:gd name="connsiteY24" fmla="*/ 812800 h 1926264"/>
              <a:gd name="connsiteX25" fmla="*/ 0 w 3393440"/>
              <a:gd name="connsiteY25" fmla="*/ 799254 h 1926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393440" h="1926264" extrusionOk="0">
                <a:moveTo>
                  <a:pt x="3393440" y="1828800"/>
                </a:moveTo>
                <a:cubicBezTo>
                  <a:pt x="3352355" y="1835110"/>
                  <a:pt x="3309375" y="1842610"/>
                  <a:pt x="3264747" y="1842347"/>
                </a:cubicBezTo>
                <a:cubicBezTo>
                  <a:pt x="3055228" y="1871172"/>
                  <a:pt x="3049490" y="1892580"/>
                  <a:pt x="2838027" y="1916854"/>
                </a:cubicBezTo>
                <a:cubicBezTo>
                  <a:pt x="2785965" y="1923740"/>
                  <a:pt x="2759453" y="1922004"/>
                  <a:pt x="2716107" y="1923627"/>
                </a:cubicBezTo>
                <a:cubicBezTo>
                  <a:pt x="2413659" y="1909781"/>
                  <a:pt x="2398649" y="1952370"/>
                  <a:pt x="2194560" y="1855894"/>
                </a:cubicBezTo>
                <a:cubicBezTo>
                  <a:pt x="2148450" y="1836604"/>
                  <a:pt x="2096664" y="1805575"/>
                  <a:pt x="2065867" y="1774614"/>
                </a:cubicBezTo>
                <a:cubicBezTo>
                  <a:pt x="2011674" y="1734613"/>
                  <a:pt x="1910079" y="1645920"/>
                  <a:pt x="1910080" y="1645920"/>
                </a:cubicBezTo>
                <a:cubicBezTo>
                  <a:pt x="1917726" y="1368556"/>
                  <a:pt x="1936572" y="1433437"/>
                  <a:pt x="1903307" y="1124374"/>
                </a:cubicBezTo>
                <a:cubicBezTo>
                  <a:pt x="1905697" y="1068043"/>
                  <a:pt x="1904401" y="1022682"/>
                  <a:pt x="1889760" y="982134"/>
                </a:cubicBezTo>
                <a:cubicBezTo>
                  <a:pt x="1883561" y="867543"/>
                  <a:pt x="1855357" y="797724"/>
                  <a:pt x="1801707" y="677334"/>
                </a:cubicBezTo>
                <a:cubicBezTo>
                  <a:pt x="1799256" y="668119"/>
                  <a:pt x="1718456" y="495378"/>
                  <a:pt x="1700107" y="467360"/>
                </a:cubicBezTo>
                <a:cubicBezTo>
                  <a:pt x="1589524" y="357777"/>
                  <a:pt x="1500610" y="326040"/>
                  <a:pt x="1361440" y="270934"/>
                </a:cubicBezTo>
                <a:cubicBezTo>
                  <a:pt x="1295573" y="220139"/>
                  <a:pt x="1213221" y="215856"/>
                  <a:pt x="1151467" y="189654"/>
                </a:cubicBezTo>
                <a:cubicBezTo>
                  <a:pt x="1067949" y="151812"/>
                  <a:pt x="995201" y="84950"/>
                  <a:pt x="894080" y="47414"/>
                </a:cubicBezTo>
                <a:cubicBezTo>
                  <a:pt x="863242" y="29722"/>
                  <a:pt x="835607" y="19227"/>
                  <a:pt x="806027" y="6774"/>
                </a:cubicBezTo>
                <a:cubicBezTo>
                  <a:pt x="784696" y="4679"/>
                  <a:pt x="766484" y="1896"/>
                  <a:pt x="745067" y="0"/>
                </a:cubicBezTo>
                <a:cubicBezTo>
                  <a:pt x="694598" y="108740"/>
                  <a:pt x="700228" y="106111"/>
                  <a:pt x="602827" y="230294"/>
                </a:cubicBezTo>
                <a:cubicBezTo>
                  <a:pt x="578217" y="258071"/>
                  <a:pt x="545277" y="281740"/>
                  <a:pt x="521547" y="311574"/>
                </a:cubicBezTo>
                <a:cubicBezTo>
                  <a:pt x="481840" y="351014"/>
                  <a:pt x="454092" y="456682"/>
                  <a:pt x="419947" y="514774"/>
                </a:cubicBezTo>
                <a:cubicBezTo>
                  <a:pt x="403987" y="537823"/>
                  <a:pt x="380111" y="579059"/>
                  <a:pt x="365760" y="602827"/>
                </a:cubicBezTo>
                <a:cubicBezTo>
                  <a:pt x="352901" y="620526"/>
                  <a:pt x="335723" y="635183"/>
                  <a:pt x="318347" y="657014"/>
                </a:cubicBezTo>
                <a:cubicBezTo>
                  <a:pt x="294407" y="693190"/>
                  <a:pt x="290760" y="739797"/>
                  <a:pt x="257387" y="765387"/>
                </a:cubicBezTo>
                <a:cubicBezTo>
                  <a:pt x="214209" y="818353"/>
                  <a:pt x="184086" y="815401"/>
                  <a:pt x="142240" y="839894"/>
                </a:cubicBezTo>
                <a:cubicBezTo>
                  <a:pt x="131425" y="839142"/>
                  <a:pt x="123140" y="834440"/>
                  <a:pt x="115147" y="833120"/>
                </a:cubicBezTo>
                <a:cubicBezTo>
                  <a:pt x="100146" y="829933"/>
                  <a:pt x="80780" y="818983"/>
                  <a:pt x="60960" y="812800"/>
                </a:cubicBezTo>
                <a:cubicBezTo>
                  <a:pt x="45121" y="808183"/>
                  <a:pt x="20523" y="805192"/>
                  <a:pt x="0" y="799254"/>
                </a:cubicBezTo>
              </a:path>
            </a:pathLst>
          </a:custGeom>
          <a:noFill/>
          <a:ln w="28575">
            <a:solidFill>
              <a:srgbClr val="FF0000"/>
            </a:solidFill>
            <a:prstDash val="lgDashDot"/>
            <a:extLst>
              <a:ext uri="{C807C97D-BFC1-408E-A445-0C87EB9F89A2}">
                <ask:lineSketchStyleProps xmlns:ask="http://schemas.microsoft.com/office/drawing/2018/sketchyshapes" sd="3982393188">
                  <a:custGeom>
                    <a:avLst/>
                    <a:gdLst>
                      <a:gd name="connsiteX0" fmla="*/ 3393440 w 3393440"/>
                      <a:gd name="connsiteY0" fmla="*/ 1828800 h 1926264"/>
                      <a:gd name="connsiteX1" fmla="*/ 3264747 w 3393440"/>
                      <a:gd name="connsiteY1" fmla="*/ 1842347 h 1926264"/>
                      <a:gd name="connsiteX2" fmla="*/ 2838027 w 3393440"/>
                      <a:gd name="connsiteY2" fmla="*/ 1916854 h 1926264"/>
                      <a:gd name="connsiteX3" fmla="*/ 2716107 w 3393440"/>
                      <a:gd name="connsiteY3" fmla="*/ 1923627 h 1926264"/>
                      <a:gd name="connsiteX4" fmla="*/ 2194560 w 3393440"/>
                      <a:gd name="connsiteY4" fmla="*/ 1855894 h 1926264"/>
                      <a:gd name="connsiteX5" fmla="*/ 2065867 w 3393440"/>
                      <a:gd name="connsiteY5" fmla="*/ 1774614 h 1926264"/>
                      <a:gd name="connsiteX6" fmla="*/ 1910080 w 3393440"/>
                      <a:gd name="connsiteY6" fmla="*/ 1645920 h 1926264"/>
                      <a:gd name="connsiteX7" fmla="*/ 1903307 w 3393440"/>
                      <a:gd name="connsiteY7" fmla="*/ 1124374 h 1926264"/>
                      <a:gd name="connsiteX8" fmla="*/ 1889760 w 3393440"/>
                      <a:gd name="connsiteY8" fmla="*/ 982134 h 1926264"/>
                      <a:gd name="connsiteX9" fmla="*/ 1801707 w 3393440"/>
                      <a:gd name="connsiteY9" fmla="*/ 677334 h 1926264"/>
                      <a:gd name="connsiteX10" fmla="*/ 1700107 w 3393440"/>
                      <a:gd name="connsiteY10" fmla="*/ 467360 h 1926264"/>
                      <a:gd name="connsiteX11" fmla="*/ 1361440 w 3393440"/>
                      <a:gd name="connsiteY11" fmla="*/ 270934 h 1926264"/>
                      <a:gd name="connsiteX12" fmla="*/ 1151467 w 3393440"/>
                      <a:gd name="connsiteY12" fmla="*/ 189654 h 1926264"/>
                      <a:gd name="connsiteX13" fmla="*/ 894080 w 3393440"/>
                      <a:gd name="connsiteY13" fmla="*/ 47414 h 1926264"/>
                      <a:gd name="connsiteX14" fmla="*/ 806027 w 3393440"/>
                      <a:gd name="connsiteY14" fmla="*/ 6774 h 1926264"/>
                      <a:gd name="connsiteX15" fmla="*/ 745067 w 3393440"/>
                      <a:gd name="connsiteY15" fmla="*/ 0 h 1926264"/>
                      <a:gd name="connsiteX16" fmla="*/ 602827 w 3393440"/>
                      <a:gd name="connsiteY16" fmla="*/ 230294 h 1926264"/>
                      <a:gd name="connsiteX17" fmla="*/ 521547 w 3393440"/>
                      <a:gd name="connsiteY17" fmla="*/ 311574 h 1926264"/>
                      <a:gd name="connsiteX18" fmla="*/ 419947 w 3393440"/>
                      <a:gd name="connsiteY18" fmla="*/ 514774 h 1926264"/>
                      <a:gd name="connsiteX19" fmla="*/ 365760 w 3393440"/>
                      <a:gd name="connsiteY19" fmla="*/ 602827 h 1926264"/>
                      <a:gd name="connsiteX20" fmla="*/ 318347 w 3393440"/>
                      <a:gd name="connsiteY20" fmla="*/ 657014 h 1926264"/>
                      <a:gd name="connsiteX21" fmla="*/ 257387 w 3393440"/>
                      <a:gd name="connsiteY21" fmla="*/ 765387 h 1926264"/>
                      <a:gd name="connsiteX22" fmla="*/ 142240 w 3393440"/>
                      <a:gd name="connsiteY22" fmla="*/ 839894 h 1926264"/>
                      <a:gd name="connsiteX23" fmla="*/ 115147 w 3393440"/>
                      <a:gd name="connsiteY23" fmla="*/ 833120 h 1926264"/>
                      <a:gd name="connsiteX24" fmla="*/ 60960 w 3393440"/>
                      <a:gd name="connsiteY24" fmla="*/ 812800 h 1926264"/>
                      <a:gd name="connsiteX25" fmla="*/ 0 w 3393440"/>
                      <a:gd name="connsiteY25" fmla="*/ 799254 h 1926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</a:cxnLst>
                    <a:rect l="l" t="t" r="r" b="b"/>
                    <a:pathLst>
                      <a:path w="3393440" h="1926264">
                        <a:moveTo>
                          <a:pt x="3393440" y="1828800"/>
                        </a:moveTo>
                        <a:cubicBezTo>
                          <a:pt x="3350542" y="1833316"/>
                          <a:pt x="3307361" y="1835662"/>
                          <a:pt x="3264747" y="1842347"/>
                        </a:cubicBezTo>
                        <a:cubicBezTo>
                          <a:pt x="3053991" y="1875407"/>
                          <a:pt x="3047587" y="1891194"/>
                          <a:pt x="2838027" y="1916854"/>
                        </a:cubicBezTo>
                        <a:cubicBezTo>
                          <a:pt x="2797626" y="1921801"/>
                          <a:pt x="2756747" y="1921369"/>
                          <a:pt x="2716107" y="1923627"/>
                        </a:cubicBezTo>
                        <a:cubicBezTo>
                          <a:pt x="2410580" y="1913270"/>
                          <a:pt x="2392050" y="1962645"/>
                          <a:pt x="2194560" y="1855894"/>
                        </a:cubicBezTo>
                        <a:cubicBezTo>
                          <a:pt x="2149926" y="1831768"/>
                          <a:pt x="2106689" y="1804744"/>
                          <a:pt x="2065867" y="1774614"/>
                        </a:cubicBezTo>
                        <a:cubicBezTo>
                          <a:pt x="2011674" y="1734614"/>
                          <a:pt x="1910080" y="1645920"/>
                          <a:pt x="1910080" y="1645920"/>
                        </a:cubicBezTo>
                        <a:cubicBezTo>
                          <a:pt x="1918385" y="1371897"/>
                          <a:pt x="1922216" y="1431633"/>
                          <a:pt x="1903307" y="1124374"/>
                        </a:cubicBezTo>
                        <a:cubicBezTo>
                          <a:pt x="1900382" y="1076836"/>
                          <a:pt x="1896825" y="1029235"/>
                          <a:pt x="1889760" y="982134"/>
                        </a:cubicBezTo>
                        <a:cubicBezTo>
                          <a:pt x="1872533" y="867287"/>
                          <a:pt x="1844893" y="789110"/>
                          <a:pt x="1801707" y="677334"/>
                        </a:cubicBezTo>
                        <a:cubicBezTo>
                          <a:pt x="1797723" y="667024"/>
                          <a:pt x="1720825" y="488078"/>
                          <a:pt x="1700107" y="467360"/>
                        </a:cubicBezTo>
                        <a:cubicBezTo>
                          <a:pt x="1596119" y="363372"/>
                          <a:pt x="1494396" y="325950"/>
                          <a:pt x="1361440" y="270934"/>
                        </a:cubicBezTo>
                        <a:cubicBezTo>
                          <a:pt x="1292091" y="242238"/>
                          <a:pt x="1217156" y="225956"/>
                          <a:pt x="1151467" y="189654"/>
                        </a:cubicBezTo>
                        <a:cubicBezTo>
                          <a:pt x="1065671" y="142241"/>
                          <a:pt x="983083" y="88492"/>
                          <a:pt x="894080" y="47414"/>
                        </a:cubicBezTo>
                        <a:cubicBezTo>
                          <a:pt x="864729" y="33867"/>
                          <a:pt x="836832" y="16576"/>
                          <a:pt x="806027" y="6774"/>
                        </a:cubicBezTo>
                        <a:cubicBezTo>
                          <a:pt x="786544" y="575"/>
                          <a:pt x="765387" y="2258"/>
                          <a:pt x="745067" y="0"/>
                        </a:cubicBezTo>
                        <a:cubicBezTo>
                          <a:pt x="695574" y="108883"/>
                          <a:pt x="702314" y="105935"/>
                          <a:pt x="602827" y="230294"/>
                        </a:cubicBezTo>
                        <a:cubicBezTo>
                          <a:pt x="578891" y="260214"/>
                          <a:pt x="543520" y="280185"/>
                          <a:pt x="521547" y="311574"/>
                        </a:cubicBezTo>
                        <a:cubicBezTo>
                          <a:pt x="489216" y="357762"/>
                          <a:pt x="452790" y="461404"/>
                          <a:pt x="419947" y="514774"/>
                        </a:cubicBezTo>
                        <a:cubicBezTo>
                          <a:pt x="401885" y="544125"/>
                          <a:pt x="385791" y="574783"/>
                          <a:pt x="365760" y="602827"/>
                        </a:cubicBezTo>
                        <a:cubicBezTo>
                          <a:pt x="351810" y="622357"/>
                          <a:pt x="331660" y="637044"/>
                          <a:pt x="318347" y="657014"/>
                        </a:cubicBezTo>
                        <a:cubicBezTo>
                          <a:pt x="295356" y="691500"/>
                          <a:pt x="284046" y="733651"/>
                          <a:pt x="257387" y="765387"/>
                        </a:cubicBezTo>
                        <a:cubicBezTo>
                          <a:pt x="217092" y="813357"/>
                          <a:pt x="189345" y="821052"/>
                          <a:pt x="142240" y="839894"/>
                        </a:cubicBezTo>
                        <a:cubicBezTo>
                          <a:pt x="133209" y="837636"/>
                          <a:pt x="123978" y="836064"/>
                          <a:pt x="115147" y="833120"/>
                        </a:cubicBezTo>
                        <a:cubicBezTo>
                          <a:pt x="96846" y="827020"/>
                          <a:pt x="79467" y="818243"/>
                          <a:pt x="60960" y="812800"/>
                        </a:cubicBezTo>
                        <a:cubicBezTo>
                          <a:pt x="40990" y="806927"/>
                          <a:pt x="20320" y="803769"/>
                          <a:pt x="0" y="799254"/>
                        </a:cubicBezTo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FFD2B39-44D1-ADF8-59DF-7B720BE64CE5}"/>
              </a:ext>
            </a:extLst>
          </p:cNvPr>
          <p:cNvCxnSpPr/>
          <p:nvPr/>
        </p:nvCxnSpPr>
        <p:spPr>
          <a:xfrm flipV="1">
            <a:off x="8886613" y="2262293"/>
            <a:ext cx="0" cy="1510454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32CA74D-41B9-13D3-9E39-DA963FED463D}"/>
              </a:ext>
            </a:extLst>
          </p:cNvPr>
          <p:cNvCxnSpPr>
            <a:cxnSpLocks/>
          </p:cNvCxnSpPr>
          <p:nvPr/>
        </p:nvCxnSpPr>
        <p:spPr>
          <a:xfrm>
            <a:off x="8886613" y="3772747"/>
            <a:ext cx="1429174" cy="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ross 11">
            <a:extLst>
              <a:ext uri="{FF2B5EF4-FFF2-40B4-BE49-F238E27FC236}">
                <a16:creationId xmlns:a16="http://schemas.microsoft.com/office/drawing/2014/main" id="{2F652D38-DAD6-F417-2C42-0E2CA044A034}"/>
              </a:ext>
            </a:extLst>
          </p:cNvPr>
          <p:cNvSpPr/>
          <p:nvPr/>
        </p:nvSpPr>
        <p:spPr>
          <a:xfrm rot="18880825">
            <a:off x="8605519" y="3491653"/>
            <a:ext cx="562187" cy="562187"/>
          </a:xfrm>
          <a:prstGeom prst="plus">
            <a:avLst>
              <a:gd name="adj" fmla="val 42506"/>
            </a:avLst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FA88DFF-AFD7-1188-6256-B97FE6590402}"/>
              </a:ext>
            </a:extLst>
          </p:cNvPr>
          <p:cNvSpPr txBox="1"/>
          <p:nvPr/>
        </p:nvSpPr>
        <p:spPr>
          <a:xfrm>
            <a:off x="8671561" y="1793240"/>
            <a:ext cx="350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0F2F615-FAF7-6968-494C-0253D4D04038}"/>
              </a:ext>
            </a:extLst>
          </p:cNvPr>
          <p:cNvSpPr txBox="1"/>
          <p:nvPr/>
        </p:nvSpPr>
        <p:spPr>
          <a:xfrm>
            <a:off x="10315787" y="3588080"/>
            <a:ext cx="350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A961565-BBAC-9EB9-3892-AD3881CCE1DE}"/>
              </a:ext>
            </a:extLst>
          </p:cNvPr>
          <p:cNvSpPr txBox="1"/>
          <p:nvPr/>
        </p:nvSpPr>
        <p:spPr>
          <a:xfrm>
            <a:off x="8270673" y="3588080"/>
            <a:ext cx="350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03A0D80-DEF0-8F89-FF63-3C78D374994B}"/>
              </a:ext>
            </a:extLst>
          </p:cNvPr>
          <p:cNvSpPr txBox="1"/>
          <p:nvPr/>
        </p:nvSpPr>
        <p:spPr>
          <a:xfrm>
            <a:off x="7344076" y="4441622"/>
            <a:ext cx="400972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Longitude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Latitude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Course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Speed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Elevation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Northing Displacement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Easting Displacement</a:t>
            </a:r>
          </a:p>
        </p:txBody>
      </p:sp>
    </p:spTree>
    <p:extLst>
      <p:ext uri="{BB962C8B-B14F-4D97-AF65-F5344CB8AC3E}">
        <p14:creationId xmlns:p14="http://schemas.microsoft.com/office/powerpoint/2010/main" val="2173845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8C29052-2F1B-A45D-4E16-F7253A3FB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994" y="5278856"/>
            <a:ext cx="10515600" cy="819355"/>
          </a:xfrm>
        </p:spPr>
        <p:txBody>
          <a:bodyPr/>
          <a:lstStyle/>
          <a:p>
            <a:r>
              <a:rPr lang="en-US" dirty="0"/>
              <a:t>Research Topic Quad Chart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A9FE0EE-4ADA-2C1A-1B99-DFF1051EFC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8994" y="6098212"/>
            <a:ext cx="10514012" cy="682472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highlight>
                  <a:srgbClr val="FFFF00"/>
                </a:highlight>
              </a:rPr>
              <a:t>Wednesday January 18</a:t>
            </a:r>
          </a:p>
        </p:txBody>
      </p:sp>
      <p:pic>
        <p:nvPicPr>
          <p:cNvPr id="3074" name="Picture 2" descr="&quot;Brace yourself, homework is coming.&quot;">
            <a:extLst>
              <a:ext uri="{FF2B5EF4-FFF2-40B4-BE49-F238E27FC236}">
                <a16:creationId xmlns:a16="http://schemas.microsoft.com/office/drawing/2014/main" id="{D3DAFD3C-3D84-C62E-5608-67AA284D0F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2011" y="154318"/>
            <a:ext cx="6608544" cy="4956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00514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EFF8C-79D3-9E91-84DF-925A2469E4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45932"/>
            <a:ext cx="10515600" cy="959586"/>
          </a:xfrm>
        </p:spPr>
        <p:txBody>
          <a:bodyPr vert="horz" wrap="none" lIns="91440" tIns="45720" rIns="91440" bIns="45720" rtlCol="0" anchor="t">
            <a:normAutofit/>
          </a:bodyPr>
          <a:lstStyle/>
          <a:p>
            <a:pPr algn="r"/>
            <a:r>
              <a:rPr lang="en-US" sz="400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</a:rPr>
              <a:t>Dice Roll Programming Assignment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58A5E4-87E2-5EC3-0305-4D797A9322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209799" y="4533089"/>
            <a:ext cx="9144000" cy="61284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200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rPr>
              <a:t>Friday, January 20</a:t>
            </a:r>
          </a:p>
        </p:txBody>
      </p:sp>
      <p:pic>
        <p:nvPicPr>
          <p:cNvPr id="4098" name="Picture 2" descr="&quot;Imagine a world with no homework.&quot;">
            <a:extLst>
              <a:ext uri="{FF2B5EF4-FFF2-40B4-BE49-F238E27FC236}">
                <a16:creationId xmlns:a16="http://schemas.microsoft.com/office/drawing/2014/main" id="{94FA0B3A-7231-37D0-0CB8-B54D75CAC9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8201" y="643464"/>
            <a:ext cx="6929392" cy="4313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20134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Question marks in a line and one question mark is lit">
            <a:extLst>
              <a:ext uri="{FF2B5EF4-FFF2-40B4-BE49-F238E27FC236}">
                <a16:creationId xmlns:a16="http://schemas.microsoft.com/office/drawing/2014/main" id="{ECC3861D-EF69-65D0-5191-07EE26A760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197" r="56112" b="-1"/>
          <a:stretch/>
        </p:blipFill>
        <p:spPr>
          <a:xfrm>
            <a:off x="8833282" y="10"/>
            <a:ext cx="3358718" cy="6857990"/>
          </a:xfrm>
          <a:prstGeom prst="rect">
            <a:avLst/>
          </a:prstGeom>
        </p:spPr>
      </p:pic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8CA653C-24A3-4593-AAF7-27B67FF5F1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833282" cy="6858000"/>
          </a:xfrm>
          <a:prstGeom prst="rect">
            <a:avLst/>
          </a:prstGeom>
          <a:ln>
            <a:noFill/>
          </a:ln>
          <a:effectLst>
            <a:outerShdw blurRad="139700" dist="508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6B867DA-CE78-A722-3F52-7DFC2A85E7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792" y="4464028"/>
            <a:ext cx="7735824" cy="1641490"/>
          </a:xfrm>
        </p:spPr>
        <p:txBody>
          <a:bodyPr vert="horz" wrap="none" lIns="91440" tIns="45720" rIns="91440" bIns="45720" rtlCol="0" anchor="t">
            <a:normAutofit/>
          </a:bodyPr>
          <a:lstStyle/>
          <a:p>
            <a:pPr algn="r"/>
            <a:r>
              <a:rPr lang="en-US" sz="960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338107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8BC9E-104C-492C-AF3A-83E5EF668D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Histograms and Frequency Distributions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24E16F3-FC8B-4632-B813-74ACA7F7256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 population has:</a:t>
                </a:r>
              </a:p>
              <a:p>
                <a:pPr lvl="1"/>
                <a:r>
                  <a:rPr lang="en-US" dirty="0"/>
                  <a:t>A true mean,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 true variance,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en-US" dirty="0"/>
              </a:p>
              <a:p>
                <a:r>
                  <a:rPr lang="en-US" dirty="0"/>
                  <a:t>If we take a sample of the population:</a:t>
                </a:r>
              </a:p>
              <a:p>
                <a:pPr lvl="1"/>
                <a:r>
                  <a:rPr lang="en-US" dirty="0"/>
                  <a:t>The sample mean is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pPr lvl="1"/>
                <a:r>
                  <a:rPr lang="en-US" dirty="0"/>
                  <a:t>The sample variance 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</m:acc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24E16F3-FC8B-4632-B813-74ACA7F7256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8B28381-E064-40A0-85DF-631ED57488EA}"/>
                  </a:ext>
                </a:extLst>
              </p:cNvPr>
              <p:cNvSpPr txBox="1"/>
              <p:nvPr/>
            </p:nvSpPr>
            <p:spPr>
              <a:xfrm>
                <a:off x="8246385" y="2006836"/>
                <a:ext cx="3515555" cy="14760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As the number of samples,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, approaches the population size then: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baseline="-25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→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8B28381-E064-40A0-85DF-631ED57488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6385" y="2006836"/>
                <a:ext cx="3515555" cy="1476045"/>
              </a:xfrm>
              <a:prstGeom prst="rect">
                <a:avLst/>
              </a:prstGeom>
              <a:blipFill>
                <a:blip r:embed="rId3"/>
                <a:stretch>
                  <a:fillRect l="-1563" t="-20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68211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A079BE1-ED93-4445-AD4A-0D67109702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1998"/>
          </a:xfrm>
          <a:prstGeom prst="rect">
            <a:avLst/>
          </a:prstGeom>
          <a:solidFill>
            <a:schemeClr val="bg1">
              <a:alpha val="10000"/>
            </a:schemeClr>
          </a:solidFill>
          <a:ln>
            <a:noFill/>
          </a:ln>
          <a:effectLst>
            <a:innerShdw blurRad="139700" dist="50800" dir="5400000">
              <a:prstClr val="black">
                <a:alpha val="2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3F6C79BF-A4E0-4CC8-952B-C736485CAF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71997"/>
            <a:ext cx="12192000" cy="2285999"/>
          </a:xfrm>
          <a:prstGeom prst="rect">
            <a:avLst/>
          </a:prstGeom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37B33A-3784-4778-994A-822A05D721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4824690"/>
            <a:ext cx="3724138" cy="1395140"/>
          </a:xfrm>
        </p:spPr>
        <p:txBody>
          <a:bodyPr anchor="ctr">
            <a:normAutofit/>
          </a:bodyPr>
          <a:lstStyle/>
          <a:p>
            <a:pPr algn="r"/>
            <a:r>
              <a:rPr lang="en-US" sz="3000">
                <a:solidFill>
                  <a:schemeClr val="tx1"/>
                </a:solidFill>
              </a:rPr>
              <a:t>Histograms and Frequency Distributions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5DDD33-4129-41CF-8103-CFDE8AB65A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12291"/>
            <a:ext cx="12194371" cy="2347415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75029D-0BC2-40C7-8D36-776AF630B3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5" y="4824689"/>
            <a:ext cx="6894237" cy="1425504"/>
          </a:xfrm>
        </p:spPr>
        <p:txBody>
          <a:bodyPr anchor="ctr">
            <a:normAutofit/>
          </a:bodyPr>
          <a:lstStyle/>
          <a:p>
            <a:r>
              <a:rPr lang="en-US" sz="16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  <a:t>We can use a histogram to describe a population</a:t>
            </a:r>
          </a:p>
          <a:p>
            <a:r>
              <a:rPr lang="en-US" sz="16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  <a:t>Histograms are a bar plot of how many times a particular sample falls into a specific range</a:t>
            </a:r>
          </a:p>
        </p:txBody>
      </p:sp>
    </p:spTree>
    <p:extLst>
      <p:ext uri="{BB962C8B-B14F-4D97-AF65-F5344CB8AC3E}">
        <p14:creationId xmlns:p14="http://schemas.microsoft.com/office/powerpoint/2010/main" val="19776681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D4E11C7-7BD5-4045-AC27-3F529BEC73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A9D135-9D23-4935-B82C-BA8C328F57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15786"/>
            <a:ext cx="3473851" cy="4626428"/>
          </a:xfrm>
          <a:effectLst/>
        </p:spPr>
        <p:txBody>
          <a:bodyPr anchor="ctr">
            <a:normAutofit/>
          </a:bodyPr>
          <a:lstStyle/>
          <a:p>
            <a:pPr algn="r"/>
            <a:r>
              <a:rPr lang="en-US" sz="4000" b="1" dirty="0">
                <a:solidFill>
                  <a:schemeClr val="tx1">
                    <a:lumMod val="95000"/>
                  </a:schemeClr>
                </a:solidFill>
              </a:rPr>
              <a:t>Introduction</a:t>
            </a:r>
            <a:r>
              <a:rPr lang="en-US" sz="4000" dirty="0">
                <a:solidFill>
                  <a:schemeClr val="tx1">
                    <a:lumMod val="95000"/>
                  </a:schemeClr>
                </a:solidFill>
              </a:rPr>
              <a:t> </a:t>
            </a:r>
            <a:r>
              <a:rPr lang="en-US" sz="2800" dirty="0">
                <a:solidFill>
                  <a:schemeClr val="tx1">
                    <a:lumMod val="95000"/>
                  </a:schemeClr>
                </a:solidFill>
              </a:rPr>
              <a:t>What are we doing?</a:t>
            </a:r>
            <a:endParaRPr lang="en-US" sz="4000" dirty="0">
              <a:solidFill>
                <a:schemeClr val="tx1">
                  <a:lumMod val="95000"/>
                </a:schemeClr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1FCCE20-1E4F-44FF-87B4-379D391A2D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32907"/>
            <a:ext cx="0" cy="2792186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F929F8-951E-4D44-8C71-94934438AF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96543" y="1115786"/>
            <a:ext cx="5713790" cy="4626428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chemeClr val="tx1">
                    <a:lumMod val="95000"/>
                  </a:schemeClr>
                </a:solidFill>
              </a:rPr>
              <a:t>Check out this YouTube video: </a:t>
            </a:r>
            <a:r>
              <a:rPr lang="en-US" sz="2000" dirty="0">
                <a:solidFill>
                  <a:schemeClr val="tx1">
                    <a:lumMod val="95000"/>
                  </a:schemeClr>
                </a:solidFill>
                <a:hlinkClick r:id="rId3"/>
              </a:rPr>
              <a:t>https://youtu.be/vUt8fWLqXGg?t=1178</a:t>
            </a:r>
            <a:endParaRPr lang="en-US" sz="2000" dirty="0">
              <a:solidFill>
                <a:schemeClr val="tx1">
                  <a:lumMod val="95000"/>
                </a:schemeClr>
              </a:solidFill>
            </a:endParaRPr>
          </a:p>
          <a:p>
            <a:pPr lvl="1"/>
            <a:r>
              <a:rPr lang="en-US" sz="2000" dirty="0">
                <a:solidFill>
                  <a:schemeClr val="tx1">
                    <a:lumMod val="9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19:38 – 23:10</a:t>
            </a:r>
          </a:p>
        </p:txBody>
      </p:sp>
    </p:spTree>
    <p:extLst>
      <p:ext uri="{BB962C8B-B14F-4D97-AF65-F5344CB8AC3E}">
        <p14:creationId xmlns:p14="http://schemas.microsoft.com/office/powerpoint/2010/main" val="10328396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895C30-8331-4B33-9706-3DAD124A7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Data Analysis?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19EF65-69E8-4017-9E3E-614AED75CE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0000" y="1825625"/>
            <a:ext cx="4789481" cy="4351338"/>
          </a:xfrm>
        </p:spPr>
        <p:txBody>
          <a:bodyPr>
            <a:normAutofit/>
          </a:bodyPr>
          <a:lstStyle/>
          <a:p>
            <a:r>
              <a:rPr lang="en-US" dirty="0"/>
              <a:t>Process of processing and looking at data to discern relationships present in the data</a:t>
            </a:r>
          </a:p>
          <a:p>
            <a:r>
              <a:rPr lang="en-US" dirty="0"/>
              <a:t>For this course, we will be looking at how surfers interact with coastal waves</a:t>
            </a:r>
          </a:p>
        </p:txBody>
      </p:sp>
      <p:pic>
        <p:nvPicPr>
          <p:cNvPr id="6" name="Picture 5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129CEFB1-E62D-4635-AEDA-4E77850688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3703" y="4015122"/>
            <a:ext cx="5514911" cy="2688519"/>
          </a:xfrm>
          <a:prstGeom prst="rect">
            <a:avLst/>
          </a:prstGeom>
        </p:spPr>
      </p:pic>
      <p:pic>
        <p:nvPicPr>
          <p:cNvPr id="8" name="Picture 7" descr="Graphical user interface, timeline&#10;&#10;Description automatically generated">
            <a:extLst>
              <a:ext uri="{FF2B5EF4-FFF2-40B4-BE49-F238E27FC236}">
                <a16:creationId xmlns:a16="http://schemas.microsoft.com/office/drawing/2014/main" id="{211C9B10-389B-4F07-934F-362D9AE3A6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3703" y="1312775"/>
            <a:ext cx="5514911" cy="268851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A33DD6E-5565-45F3-BD52-AC550756864D}"/>
              </a:ext>
            </a:extLst>
          </p:cNvPr>
          <p:cNvSpPr txBox="1"/>
          <p:nvPr/>
        </p:nvSpPr>
        <p:spPr>
          <a:xfrm>
            <a:off x="1120000" y="5474367"/>
            <a:ext cx="41498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Data must be reliable and pertinent to the question the researcher is seeking to answer!</a:t>
            </a:r>
          </a:p>
        </p:txBody>
      </p:sp>
    </p:spTree>
    <p:extLst>
      <p:ext uri="{BB962C8B-B14F-4D97-AF65-F5344CB8AC3E}">
        <p14:creationId xmlns:p14="http://schemas.microsoft.com/office/powerpoint/2010/main" val="519030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F2ECD-E904-47AE-8826-3681B58E4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and Classes of Variables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C4A22D56-8FE7-4E20-A317-58224C233ED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48514374"/>
              </p:ext>
            </p:extLst>
          </p:nvPr>
        </p:nvGraphicFramePr>
        <p:xfrm>
          <a:off x="517359" y="1825625"/>
          <a:ext cx="11118240" cy="48398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AC887926-7252-490A-AA2C-91F3F0805237}"/>
              </a:ext>
            </a:extLst>
          </p:cNvPr>
          <p:cNvSpPr txBox="1"/>
          <p:nvPr/>
        </p:nvSpPr>
        <p:spPr>
          <a:xfrm>
            <a:off x="7485767" y="6019164"/>
            <a:ext cx="41498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FF00"/>
                </a:solidFill>
              </a:rPr>
              <a:t>Exercise: </a:t>
            </a:r>
            <a:r>
              <a:rPr lang="en-US" dirty="0">
                <a:solidFill>
                  <a:srgbClr val="FFFF00"/>
                </a:solidFill>
              </a:rPr>
              <a:t>Give some other examples of each type of variable</a:t>
            </a:r>
            <a:endParaRPr lang="en-US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8851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4CB5AF-E4BE-4C42-A07F-22C4EEE75E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0000" y="1825625"/>
            <a:ext cx="5079632" cy="4351338"/>
          </a:xfrm>
        </p:spPr>
        <p:txBody>
          <a:bodyPr/>
          <a:lstStyle/>
          <a:p>
            <a:r>
              <a:rPr lang="en-US" dirty="0"/>
              <a:t>The set of all possible values is the </a:t>
            </a:r>
            <a:r>
              <a:rPr lang="en-US" b="1" dirty="0"/>
              <a:t>population</a:t>
            </a:r>
          </a:p>
          <a:p>
            <a:r>
              <a:rPr lang="en-US" dirty="0"/>
              <a:t>Engineers must identify and </a:t>
            </a:r>
            <a:r>
              <a:rPr lang="en-US" b="1" dirty="0"/>
              <a:t>define the population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3B6A0BC-80DA-4C3E-835A-1CB3DC1121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Types and Classes of Variables</a:t>
            </a:r>
          </a:p>
        </p:txBody>
      </p:sp>
      <p:pic>
        <p:nvPicPr>
          <p:cNvPr id="5" name="Screen Recording 4">
            <a:hlinkClick r:id="" action="ppaction://media"/>
            <a:extLst>
              <a:ext uri="{FF2B5EF4-FFF2-40B4-BE49-F238E27FC236}">
                <a16:creationId xmlns:a16="http://schemas.microsoft.com/office/drawing/2014/main" id="{F7E4C046-D896-4C50-922C-A5D2E2B9BE8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541897" y="1485106"/>
            <a:ext cx="5287963" cy="5135563"/>
          </a:xfrm>
          <a:prstGeom prst="rect">
            <a:avLst/>
          </a:prstGeom>
        </p:spPr>
      </p:pic>
      <p:pic>
        <p:nvPicPr>
          <p:cNvPr id="9" name="Picture 8" descr="Chart, radar chart&#10;&#10;Description automatically generated">
            <a:extLst>
              <a:ext uri="{FF2B5EF4-FFF2-40B4-BE49-F238E27FC236}">
                <a16:creationId xmlns:a16="http://schemas.microsoft.com/office/drawing/2014/main" id="{A584055D-09CF-485E-A18C-6394B23E53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735" y="1485106"/>
            <a:ext cx="5158766" cy="5158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521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43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 showWhenStopped="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5EF0313-948F-43A2-7027-70C783AE709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28905" r="38404" b="-1"/>
          <a:stretch/>
        </p:blipFill>
        <p:spPr>
          <a:xfrm>
            <a:off x="8833282" y="10"/>
            <a:ext cx="3358718" cy="6857990"/>
          </a:xfrm>
          <a:prstGeom prst="rect">
            <a:avLst/>
          </a:prstGeom>
        </p:spPr>
      </p:pic>
      <p:sp useBgFill="1">
        <p:nvSpPr>
          <p:cNvPr id="8" name="Rectangle 10">
            <a:extLst>
              <a:ext uri="{FF2B5EF4-FFF2-40B4-BE49-F238E27FC236}">
                <a16:creationId xmlns:a16="http://schemas.microsoft.com/office/drawing/2014/main" id="{98CA653C-24A3-4593-AAF7-27B67FF5F1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833282" cy="6858000"/>
          </a:xfrm>
          <a:prstGeom prst="rect">
            <a:avLst/>
          </a:prstGeom>
          <a:ln>
            <a:noFill/>
          </a:ln>
          <a:effectLst>
            <a:outerShdw blurRad="139700" dist="508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2B0F13F-EBC0-4B27-8C7F-C5F73131E5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75995" y="4554180"/>
            <a:ext cx="7735824" cy="1641490"/>
          </a:xfrm>
        </p:spPr>
        <p:txBody>
          <a:bodyPr vert="horz" wrap="none" lIns="91440" tIns="45720" rIns="91440" bIns="45720" rtlCol="0" anchor="t">
            <a:normAutofit/>
          </a:bodyPr>
          <a:lstStyle/>
          <a:p>
            <a:pPr algn="r"/>
            <a:r>
              <a:rPr lang="en-US" sz="6000" dirty="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</a:rPr>
              <a:t>Let’s Discuss Your Homework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36B6A514-2F1A-476E-AEC6-B3240773E80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Class Activity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F72107-2096-B4A3-38F3-A7618DD70A92}"/>
              </a:ext>
            </a:extLst>
          </p:cNvPr>
          <p:cNvSpPr txBox="1"/>
          <p:nvPr/>
        </p:nvSpPr>
        <p:spPr>
          <a:xfrm>
            <a:off x="9824044" y="6657945"/>
            <a:ext cx="2367956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5" tooltip="http://www.flickr.com/photos/83633410@N07/7658284016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6" tooltip="https://creativecommons.org/licenses/by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</a:t>
            </a:r>
            <a:endParaRPr lang="en-US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97818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2B0F13F-EBC0-4B27-8C7F-C5F73131E5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vert="horz" wrap="none" lIns="91440" tIns="45720" rIns="91440" bIns="45720" rtlCol="0" anchor="t">
            <a:normAutofit/>
          </a:bodyPr>
          <a:lstStyle/>
          <a:p>
            <a:pPr algn="r"/>
            <a:r>
              <a:rPr lang="en-US" sz="8000" dirty="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</a:rPr>
              <a:t>Let’s Break Down a Wave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3C51A21-8349-4CBC-BC17-5810A563F52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647" r="1" b="1"/>
          <a:stretch/>
        </p:blipFill>
        <p:spPr>
          <a:xfrm>
            <a:off x="6363269" y="10"/>
            <a:ext cx="4476182" cy="3481633"/>
          </a:xfrm>
          <a:prstGeom prst="rect">
            <a:avLst/>
          </a:prstGeom>
          <a:effectLst>
            <a:reflection blurRad="38100" stA="52000" endA="300" endPos="30000" dir="5400000" sy="-100000" algn="bl" rotWithShape="0"/>
            <a:softEdge rad="19050"/>
          </a:effectLst>
        </p:spPr>
      </p:pic>
      <p:sp>
        <p:nvSpPr>
          <p:cNvPr id="5" name="Subtitle 4">
            <a:extLst>
              <a:ext uri="{FF2B5EF4-FFF2-40B4-BE49-F238E27FC236}">
                <a16:creationId xmlns:a16="http://schemas.microsoft.com/office/drawing/2014/main" id="{36B6A514-2F1A-476E-AEC6-B3240773E80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Class Activity</a:t>
            </a:r>
          </a:p>
        </p:txBody>
      </p:sp>
    </p:spTree>
    <p:extLst>
      <p:ext uri="{BB962C8B-B14F-4D97-AF65-F5344CB8AC3E}">
        <p14:creationId xmlns:p14="http://schemas.microsoft.com/office/powerpoint/2010/main" val="11769675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3F2D86-C2AB-40E0-A352-B2FB354175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1822"/>
            <a:ext cx="10515600" cy="1325563"/>
          </a:xfrm>
        </p:spPr>
        <p:txBody>
          <a:bodyPr/>
          <a:lstStyle/>
          <a:p>
            <a:r>
              <a:rPr lang="en-US" dirty="0"/>
              <a:t>Let’s Break Down a Wave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14AFC18-35DD-4B58-BFD6-4EF14D796636}"/>
              </a:ext>
            </a:extLst>
          </p:cNvPr>
          <p:cNvCxnSpPr>
            <a:cxnSpLocks/>
          </p:cNvCxnSpPr>
          <p:nvPr/>
        </p:nvCxnSpPr>
        <p:spPr>
          <a:xfrm>
            <a:off x="2787367" y="1416397"/>
            <a:ext cx="7011953" cy="36581"/>
          </a:xfrm>
          <a:prstGeom prst="straightConnector1">
            <a:avLst/>
          </a:prstGeom>
          <a:ln w="28575">
            <a:solidFill>
              <a:srgbClr val="41AEBD"/>
            </a:solidFill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" name="Freeform 682">
            <a:extLst>
              <a:ext uri="{FF2B5EF4-FFF2-40B4-BE49-F238E27FC236}">
                <a16:creationId xmlns:a16="http://schemas.microsoft.com/office/drawing/2014/main" id="{9CA03E6A-238C-43D2-B5FA-39C0C9112CD7}"/>
              </a:ext>
            </a:extLst>
          </p:cNvPr>
          <p:cNvSpPr/>
          <p:nvPr/>
        </p:nvSpPr>
        <p:spPr>
          <a:xfrm>
            <a:off x="1013840" y="1822709"/>
            <a:ext cx="10416160" cy="2698237"/>
          </a:xfrm>
          <a:custGeom>
            <a:avLst/>
            <a:gdLst>
              <a:gd name="connsiteX0" fmla="*/ 0 w 7496175"/>
              <a:gd name="connsiteY0" fmla="*/ 704992 h 1238413"/>
              <a:gd name="connsiteX1" fmla="*/ 1276350 w 7496175"/>
              <a:gd name="connsiteY1" fmla="*/ 9667 h 1238413"/>
              <a:gd name="connsiteX2" fmla="*/ 2505075 w 7496175"/>
              <a:gd name="connsiteY2" fmla="*/ 685942 h 1238413"/>
              <a:gd name="connsiteX3" fmla="*/ 3819525 w 7496175"/>
              <a:gd name="connsiteY3" fmla="*/ 1238392 h 1238413"/>
              <a:gd name="connsiteX4" fmla="*/ 5038725 w 7496175"/>
              <a:gd name="connsiteY4" fmla="*/ 666892 h 1238413"/>
              <a:gd name="connsiteX5" fmla="*/ 6315075 w 7496175"/>
              <a:gd name="connsiteY5" fmla="*/ 142 h 1238413"/>
              <a:gd name="connsiteX6" fmla="*/ 7496175 w 7496175"/>
              <a:gd name="connsiteY6" fmla="*/ 724042 h 1238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496175" h="1238413">
                <a:moveTo>
                  <a:pt x="0" y="704992"/>
                </a:moveTo>
                <a:cubicBezTo>
                  <a:pt x="429419" y="358917"/>
                  <a:pt x="858838" y="12842"/>
                  <a:pt x="1276350" y="9667"/>
                </a:cubicBezTo>
                <a:cubicBezTo>
                  <a:pt x="1693862" y="6492"/>
                  <a:pt x="2081213" y="481155"/>
                  <a:pt x="2505075" y="685942"/>
                </a:cubicBezTo>
                <a:cubicBezTo>
                  <a:pt x="2928937" y="890729"/>
                  <a:pt x="3397250" y="1241567"/>
                  <a:pt x="3819525" y="1238392"/>
                </a:cubicBezTo>
                <a:cubicBezTo>
                  <a:pt x="4241800" y="1235217"/>
                  <a:pt x="4622800" y="873267"/>
                  <a:pt x="5038725" y="666892"/>
                </a:cubicBezTo>
                <a:cubicBezTo>
                  <a:pt x="5454650" y="460517"/>
                  <a:pt x="5905500" y="-9383"/>
                  <a:pt x="6315075" y="142"/>
                </a:cubicBezTo>
                <a:cubicBezTo>
                  <a:pt x="6724650" y="9667"/>
                  <a:pt x="7369175" y="587517"/>
                  <a:pt x="7496175" y="724042"/>
                </a:cubicBezTo>
              </a:path>
            </a:pathLst>
          </a:cu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BBF8A3B-3DD5-4F80-B13D-DF46B5CDB0DF}"/>
              </a:ext>
            </a:extLst>
          </p:cNvPr>
          <p:cNvCxnSpPr>
            <a:cxnSpLocks/>
          </p:cNvCxnSpPr>
          <p:nvPr/>
        </p:nvCxnSpPr>
        <p:spPr>
          <a:xfrm>
            <a:off x="2002237" y="3358736"/>
            <a:ext cx="0" cy="2055693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9D63643-C781-473D-BD82-C194EC4C32FB}"/>
              </a:ext>
            </a:extLst>
          </p:cNvPr>
          <p:cNvCxnSpPr>
            <a:cxnSpLocks/>
            <a:stCxn id="16" idx="6"/>
            <a:endCxn id="16" idx="0"/>
          </p:cNvCxnSpPr>
          <p:nvPr/>
        </p:nvCxnSpPr>
        <p:spPr>
          <a:xfrm flipH="1" flipV="1">
            <a:off x="1013840" y="3358736"/>
            <a:ext cx="10416160" cy="41506"/>
          </a:xfrm>
          <a:prstGeom prst="line">
            <a:avLst/>
          </a:prstGeom>
          <a:ln>
            <a:solidFill>
              <a:srgbClr val="FFFF00"/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0C8815D-706C-4D7C-9EED-7DFB0C6F37CE}"/>
              </a:ext>
            </a:extLst>
          </p:cNvPr>
          <p:cNvCxnSpPr>
            <a:cxnSpLocks/>
            <a:stCxn id="16" idx="1"/>
            <a:endCxn id="16" idx="5"/>
          </p:cNvCxnSpPr>
          <p:nvPr/>
        </p:nvCxnSpPr>
        <p:spPr>
          <a:xfrm flipV="1">
            <a:off x="2787367" y="1823018"/>
            <a:ext cx="7001459" cy="20753"/>
          </a:xfrm>
          <a:prstGeom prst="line">
            <a:avLst/>
          </a:prstGeom>
          <a:ln>
            <a:solidFill>
              <a:srgbClr val="FFFF00"/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31F8CB8-042E-4B04-B71D-08FB435BA00A}"/>
              </a:ext>
            </a:extLst>
          </p:cNvPr>
          <p:cNvCxnSpPr>
            <a:cxnSpLocks/>
          </p:cNvCxnSpPr>
          <p:nvPr/>
        </p:nvCxnSpPr>
        <p:spPr>
          <a:xfrm>
            <a:off x="2717996" y="1852853"/>
            <a:ext cx="0" cy="2674146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66C2239D-6AE0-4FA7-8BD6-7467EF96EE8D}"/>
              </a:ext>
            </a:extLst>
          </p:cNvPr>
          <p:cNvSpPr/>
          <p:nvPr/>
        </p:nvSpPr>
        <p:spPr>
          <a:xfrm>
            <a:off x="1391030" y="5420482"/>
            <a:ext cx="9621675" cy="435869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FA7F387-72FA-4F63-AB9F-D279D4ED1C7A}"/>
              </a:ext>
            </a:extLst>
          </p:cNvPr>
          <p:cNvCxnSpPr>
            <a:cxnSpLocks/>
          </p:cNvCxnSpPr>
          <p:nvPr/>
        </p:nvCxnSpPr>
        <p:spPr>
          <a:xfrm flipV="1">
            <a:off x="6328111" y="3379489"/>
            <a:ext cx="0" cy="1131142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60FCE23-3D76-4A31-9172-84741999269D}"/>
              </a:ext>
            </a:extLst>
          </p:cNvPr>
          <p:cNvCxnSpPr>
            <a:cxnSpLocks/>
          </p:cNvCxnSpPr>
          <p:nvPr/>
        </p:nvCxnSpPr>
        <p:spPr>
          <a:xfrm>
            <a:off x="5010023" y="3379489"/>
            <a:ext cx="0" cy="342775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5DEB865-5971-4F1B-823C-43BF6DDFBE79}"/>
              </a:ext>
            </a:extLst>
          </p:cNvPr>
          <p:cNvCxnSpPr>
            <a:cxnSpLocks/>
          </p:cNvCxnSpPr>
          <p:nvPr/>
        </p:nvCxnSpPr>
        <p:spPr>
          <a:xfrm flipV="1">
            <a:off x="1013840" y="4518984"/>
            <a:ext cx="9038464" cy="1"/>
          </a:xfrm>
          <a:prstGeom prst="line">
            <a:avLst/>
          </a:prstGeom>
          <a:ln>
            <a:solidFill>
              <a:srgbClr val="FFFF00"/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Rectangle 32">
            <a:extLst>
              <a:ext uri="{FF2B5EF4-FFF2-40B4-BE49-F238E27FC236}">
                <a16:creationId xmlns:a16="http://schemas.microsoft.com/office/drawing/2014/main" id="{B7455516-4E36-4728-8AAE-FD2F5DF376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74720" y="113823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1" name="Rectangle 34">
            <a:extLst>
              <a:ext uri="{FF2B5EF4-FFF2-40B4-BE49-F238E27FC236}">
                <a16:creationId xmlns:a16="http://schemas.microsoft.com/office/drawing/2014/main" id="{3F7F44C5-7FD0-496A-AEAE-CB594021F1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74720" y="113823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2" name="Rectangle 37">
            <a:extLst>
              <a:ext uri="{FF2B5EF4-FFF2-40B4-BE49-F238E27FC236}">
                <a16:creationId xmlns:a16="http://schemas.microsoft.com/office/drawing/2014/main" id="{453C6BE3-A28B-43A1-9599-BE57AC3F2C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74720" y="113823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3" name="Rectangle 39">
            <a:extLst>
              <a:ext uri="{FF2B5EF4-FFF2-40B4-BE49-F238E27FC236}">
                <a16:creationId xmlns:a16="http://schemas.microsoft.com/office/drawing/2014/main" id="{9107242C-373D-4EA8-835E-0DF1804005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74720" y="113823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4" name="Rectangle 41">
            <a:extLst>
              <a:ext uri="{FF2B5EF4-FFF2-40B4-BE49-F238E27FC236}">
                <a16:creationId xmlns:a16="http://schemas.microsoft.com/office/drawing/2014/main" id="{FFA1E3EF-76F6-4529-9052-AC154F2BC5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03320" y="113823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6" name="Rectangle 44">
            <a:extLst>
              <a:ext uri="{FF2B5EF4-FFF2-40B4-BE49-F238E27FC236}">
                <a16:creationId xmlns:a16="http://schemas.microsoft.com/office/drawing/2014/main" id="{C2A6136A-9DB4-4B48-A7F0-4D0DDA33C9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03320" y="1168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7" name="Rectangle 46">
            <a:extLst>
              <a:ext uri="{FF2B5EF4-FFF2-40B4-BE49-F238E27FC236}">
                <a16:creationId xmlns:a16="http://schemas.microsoft.com/office/drawing/2014/main" id="{66ECBBF9-1AD5-4668-84C9-16ACF06908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03320" y="1168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6710D8B7-31CF-46A1-B035-C0C6EE17F123}"/>
                  </a:ext>
                </a:extLst>
              </p:cNvPr>
              <p:cNvSpPr txBox="1"/>
              <p:nvPr/>
            </p:nvSpPr>
            <p:spPr>
              <a:xfrm>
                <a:off x="469246" y="1823018"/>
                <a:ext cx="189087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6710D8B7-31CF-46A1-B035-C0C6EE17F1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246" y="1823018"/>
                <a:ext cx="1890871" cy="276999"/>
              </a:xfrm>
              <a:prstGeom prst="rect">
                <a:avLst/>
              </a:prstGeom>
              <a:blipFill>
                <a:blip r:embed="rId3"/>
                <a:stretch>
                  <a:fillRect t="-2222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8E5A07A8-D2F3-46AB-AD61-A6B5352F23F5}"/>
                  </a:ext>
                </a:extLst>
              </p:cNvPr>
              <p:cNvSpPr txBox="1"/>
              <p:nvPr/>
            </p:nvSpPr>
            <p:spPr>
              <a:xfrm>
                <a:off x="2811895" y="3054037"/>
                <a:ext cx="27798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8E5A07A8-D2F3-46AB-AD61-A6B5352F23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1895" y="3054037"/>
                <a:ext cx="277988" cy="276999"/>
              </a:xfrm>
              <a:prstGeom prst="rect">
                <a:avLst/>
              </a:prstGeom>
              <a:blipFill>
                <a:blip r:embed="rId4"/>
                <a:stretch>
                  <a:fillRect l="-8696" r="-10870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E8AF5004-185D-4696-AF2F-09785CC49F04}"/>
                  </a:ext>
                </a:extLst>
              </p:cNvPr>
              <p:cNvSpPr txBox="1"/>
              <p:nvPr/>
            </p:nvSpPr>
            <p:spPr>
              <a:xfrm>
                <a:off x="205264" y="3051426"/>
                <a:ext cx="80857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E8AF5004-185D-4696-AF2F-09785CC49F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264" y="3051426"/>
                <a:ext cx="808576" cy="276999"/>
              </a:xfrm>
              <a:prstGeom prst="rect">
                <a:avLst/>
              </a:prstGeom>
              <a:blipFill>
                <a:blip r:embed="rId5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BD01AD1F-6A9A-4123-A76D-869FCBCAD92C}"/>
                  </a:ext>
                </a:extLst>
              </p:cNvPr>
              <p:cNvSpPr txBox="1"/>
              <p:nvPr/>
            </p:nvSpPr>
            <p:spPr>
              <a:xfrm>
                <a:off x="287246" y="5180094"/>
                <a:ext cx="80857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BD01AD1F-6A9A-4123-A76D-869FCBCAD9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246" y="5180094"/>
                <a:ext cx="808576" cy="276999"/>
              </a:xfrm>
              <a:prstGeom prst="rect">
                <a:avLst/>
              </a:prstGeom>
              <a:blipFill>
                <a:blip r:embed="rId6"/>
                <a:stretch>
                  <a:fillRect l="-1504" r="-4511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65" name="TextBox 2064">
                <a:extLst>
                  <a:ext uri="{FF2B5EF4-FFF2-40B4-BE49-F238E27FC236}">
                    <a16:creationId xmlns:a16="http://schemas.microsoft.com/office/drawing/2014/main" id="{A1A2A2EF-28CB-4F52-A07B-787617671001}"/>
                  </a:ext>
                </a:extLst>
              </p:cNvPr>
              <p:cNvSpPr txBox="1"/>
              <p:nvPr/>
            </p:nvSpPr>
            <p:spPr>
              <a:xfrm>
                <a:off x="1723460" y="3923360"/>
                <a:ext cx="17870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65" name="TextBox 2064">
                <a:extLst>
                  <a:ext uri="{FF2B5EF4-FFF2-40B4-BE49-F238E27FC236}">
                    <a16:creationId xmlns:a16="http://schemas.microsoft.com/office/drawing/2014/main" id="{A1A2A2EF-28CB-4F52-A07B-7876176710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3460" y="3923360"/>
                <a:ext cx="178703" cy="276999"/>
              </a:xfrm>
              <a:prstGeom prst="rect">
                <a:avLst/>
              </a:prstGeom>
              <a:blipFill>
                <a:blip r:embed="rId7"/>
                <a:stretch>
                  <a:fillRect l="-34483" r="-34483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66" name="Rectangle 2065">
                <a:extLst>
                  <a:ext uri="{FF2B5EF4-FFF2-40B4-BE49-F238E27FC236}">
                    <a16:creationId xmlns:a16="http://schemas.microsoft.com/office/drawing/2014/main" id="{57A594F1-8E95-4A29-BBC2-AAE53F637F32}"/>
                  </a:ext>
                </a:extLst>
              </p:cNvPr>
              <p:cNvSpPr/>
              <p:nvPr/>
            </p:nvSpPr>
            <p:spPr>
              <a:xfrm>
                <a:off x="5022107" y="3376587"/>
                <a:ext cx="86607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66" name="Rectangle 2065">
                <a:extLst>
                  <a:ext uri="{FF2B5EF4-FFF2-40B4-BE49-F238E27FC236}">
                    <a16:creationId xmlns:a16="http://schemas.microsoft.com/office/drawing/2014/main" id="{57A594F1-8E95-4A29-BBC2-AAE53F637F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2107" y="3376587"/>
                <a:ext cx="866070" cy="369332"/>
              </a:xfrm>
              <a:prstGeom prst="rect">
                <a:avLst/>
              </a:prstGeom>
              <a:blipFill>
                <a:blip r:embed="rId8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B8A05BE2-8745-4338-851E-45E60AEE82A5}"/>
                  </a:ext>
                </a:extLst>
              </p:cNvPr>
              <p:cNvSpPr/>
              <p:nvPr/>
            </p:nvSpPr>
            <p:spPr>
              <a:xfrm>
                <a:off x="6346587" y="3608324"/>
                <a:ext cx="36503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B8A05BE2-8745-4338-851E-45E60AEE82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6587" y="3608324"/>
                <a:ext cx="365035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15870ABC-7791-42E0-B193-0942275FE4F0}"/>
                  </a:ext>
                </a:extLst>
              </p:cNvPr>
              <p:cNvSpPr/>
              <p:nvPr/>
            </p:nvSpPr>
            <p:spPr>
              <a:xfrm>
                <a:off x="5838318" y="1084627"/>
                <a:ext cx="35932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15870ABC-7791-42E0-B193-0942275FE4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8318" y="1084627"/>
                <a:ext cx="359329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17FD803D-6E6B-4352-975F-70EE772AC690}"/>
              </a:ext>
            </a:extLst>
          </p:cNvPr>
          <p:cNvCxnSpPr>
            <a:cxnSpLocks/>
          </p:cNvCxnSpPr>
          <p:nvPr/>
        </p:nvCxnSpPr>
        <p:spPr>
          <a:xfrm>
            <a:off x="10576196" y="1168400"/>
            <a:ext cx="71105" cy="4925568"/>
          </a:xfrm>
          <a:prstGeom prst="line">
            <a:avLst/>
          </a:prstGeom>
          <a:ln w="76200">
            <a:solidFill>
              <a:srgbClr val="FFFF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EBC64189-9B56-4083-9FA8-02DD8F386E27}"/>
              </a:ext>
            </a:extLst>
          </p:cNvPr>
          <p:cNvCxnSpPr>
            <a:cxnSpLocks/>
            <a:endCxn id="16" idx="5"/>
          </p:cNvCxnSpPr>
          <p:nvPr/>
        </p:nvCxnSpPr>
        <p:spPr>
          <a:xfrm flipH="1" flipV="1">
            <a:off x="9788826" y="1823018"/>
            <a:ext cx="22786" cy="158947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0455B724-A407-4BC9-8853-5A0F98672E10}"/>
                  </a:ext>
                </a:extLst>
              </p:cNvPr>
              <p:cNvSpPr/>
              <p:nvPr/>
            </p:nvSpPr>
            <p:spPr>
              <a:xfrm>
                <a:off x="9830088" y="2510180"/>
                <a:ext cx="365035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0455B724-A407-4BC9-8853-5A0F98672E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0088" y="2510180"/>
                <a:ext cx="365035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45504BC1-0F16-4591-A409-6A6B1DE58BDC}"/>
                  </a:ext>
                </a:extLst>
              </p:cNvPr>
              <p:cNvSpPr txBox="1"/>
              <p:nvPr/>
            </p:nvSpPr>
            <p:spPr>
              <a:xfrm>
                <a:off x="10605235" y="937519"/>
                <a:ext cx="4231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45504BC1-0F16-4591-A409-6A6B1DE58B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05235" y="937519"/>
                <a:ext cx="423139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3" name="TextBox 92">
            <a:extLst>
              <a:ext uri="{FF2B5EF4-FFF2-40B4-BE49-F238E27FC236}">
                <a16:creationId xmlns:a16="http://schemas.microsoft.com/office/drawing/2014/main" id="{3DB11364-C60A-4599-9639-D5A765D4D9E8}"/>
              </a:ext>
            </a:extLst>
          </p:cNvPr>
          <p:cNvSpPr txBox="1"/>
          <p:nvPr/>
        </p:nvSpPr>
        <p:spPr>
          <a:xfrm>
            <a:off x="1841931" y="1494604"/>
            <a:ext cx="1890871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dirty="0"/>
              <a:t>Crest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DA1D8DF8-666E-480F-A5C3-CDA636C728A3}"/>
              </a:ext>
            </a:extLst>
          </p:cNvPr>
          <p:cNvSpPr txBox="1"/>
          <p:nvPr/>
        </p:nvSpPr>
        <p:spPr>
          <a:xfrm>
            <a:off x="5382675" y="4560611"/>
            <a:ext cx="1890871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dirty="0"/>
              <a:t>Trough</a:t>
            </a:r>
          </a:p>
        </p:txBody>
      </p:sp>
    </p:spTree>
    <p:extLst>
      <p:ext uri="{BB962C8B-B14F-4D97-AF65-F5344CB8AC3E}">
        <p14:creationId xmlns:p14="http://schemas.microsoft.com/office/powerpoint/2010/main" val="3510579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23C85F-C016-439E-B81A-44D8EC83FD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Wave Variables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0BA1D22-C09F-4B30-8D27-801DE59B777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/>
                  <a:t> 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/>
                  <a:t>: </a:t>
                </a:r>
                <a:r>
                  <a:rPr lang="en-US" sz="1900" dirty="0"/>
                  <a:t>Wavelength = distance between successive crests or troughs</a:t>
                </a:r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: </a:t>
                </a:r>
                <a:r>
                  <a:rPr lang="en-US" sz="1900" dirty="0"/>
                  <a:t>Wave height = distance from crest to trough</a:t>
                </a:r>
                <a:endParaRPr lang="en-US" sz="2100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/>
                  <a:t> 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: </a:t>
                </a:r>
                <a:r>
                  <a:rPr lang="en-US" sz="1700" dirty="0"/>
                  <a:t>Wave amplitude = distance from SWL to crest or trough, ½ wave height</a:t>
                </a:r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: </a:t>
                </a:r>
                <a:r>
                  <a:rPr lang="en-US" sz="1700" dirty="0"/>
                  <a:t>Wave period = time required for two waves to pass a stationary point</a:t>
                </a:r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: </a:t>
                </a:r>
                <a:r>
                  <a:rPr lang="en-US" sz="1700" dirty="0"/>
                  <a:t>Wave frequency = number of waves that pass a stationary point every second,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7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7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7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den>
                    </m:f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: </a:t>
                </a:r>
                <a:r>
                  <a:rPr lang="en-US" sz="1700" dirty="0"/>
                  <a:t>Celerity = speed of the wave,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7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7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sz="17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den>
                    </m:f>
                  </m:oMath>
                </a14:m>
                <a:endParaRPr lang="en-US" sz="1700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/>
                  <a:t>: </a:t>
                </a:r>
                <a:r>
                  <a:rPr lang="en-US" sz="1600" dirty="0"/>
                  <a:t>Water depth = distance from bottom to SWL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: </a:t>
                </a:r>
                <a:r>
                  <a:rPr lang="en-US" sz="1600" dirty="0"/>
                  <a:t>Surface displacement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/>
                  <a:t>: </a:t>
                </a:r>
                <a:r>
                  <a:rPr lang="en-US" sz="1600" dirty="0"/>
                  <a:t>Vertical reference dimension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0BA1D22-C09F-4B30-8D27-801DE59B77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04953173"/>
      </p:ext>
    </p:extLst>
  </p:cSld>
  <p:clrMapOvr>
    <a:masterClrMapping/>
  </p:clrMapOvr>
</p:sld>
</file>

<file path=ppt/theme/theme1.xml><?xml version="1.0" encoding="utf-8"?>
<a:theme xmlns:a="http://schemas.openxmlformats.org/drawingml/2006/main" name="Depth">
  <a:themeElements>
    <a:clrScheme name="Depth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Depth">
      <a:maj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DBDC53E9E417B429B2DC364D97CEA58" ma:contentTypeVersion="16" ma:contentTypeDescription="Create a new document." ma:contentTypeScope="" ma:versionID="de87c321b40b1ac42ff180f0d137d3cf">
  <xsd:schema xmlns:xsd="http://www.w3.org/2001/XMLSchema" xmlns:xs="http://www.w3.org/2001/XMLSchema" xmlns:p="http://schemas.microsoft.com/office/2006/metadata/properties" xmlns:ns3="50aad3ac-2d76-44e0-be38-8061e626423d" xmlns:ns4="35264c6f-537a-4128-9565-85508ff1f0ac" targetNamespace="http://schemas.microsoft.com/office/2006/metadata/properties" ma:root="true" ma:fieldsID="f1b33befb8e5401b783ec0d259109d93" ns3:_="" ns4:_="">
    <xsd:import namespace="50aad3ac-2d76-44e0-be38-8061e626423d"/>
    <xsd:import namespace="35264c6f-537a-4128-9565-85508ff1f0ac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OCR" minOccurs="0"/>
                <xsd:element ref="ns3:MediaServiceDateTaken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3:MediaServiceLocation" minOccurs="0"/>
                <xsd:element ref="ns3:MediaLengthInSeconds" minOccurs="0"/>
                <xsd:element ref="ns3:MediaServiceSearchProperties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0aad3ac-2d76-44e0-be38-8061e626423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SearchProperties" ma:index="22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_activity" ma:index="23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5264c6f-537a-4128-9565-85508ff1f0ac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3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50aad3ac-2d76-44e0-be38-8061e626423d" xsi:nil="true"/>
  </documentManagement>
</p:properties>
</file>

<file path=customXml/itemProps1.xml><?xml version="1.0" encoding="utf-8"?>
<ds:datastoreItem xmlns:ds="http://schemas.openxmlformats.org/officeDocument/2006/customXml" ds:itemID="{040779E5-C8E8-4AD3-BC87-0AE21F5EB19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C09C005-EA28-4DE2-A605-87CB14712A4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0aad3ac-2d76-44e0-be38-8061e626423d"/>
    <ds:schemaRef ds:uri="35264c6f-537a-4128-9565-85508ff1f0a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6962D79-14D2-4BFC-9319-C97288072665}">
  <ds:schemaRefs>
    <ds:schemaRef ds:uri="http://schemas.microsoft.com/office/2006/metadata/properties"/>
    <ds:schemaRef ds:uri="http://schemas.microsoft.com/office/infopath/2007/PartnerControls"/>
    <ds:schemaRef ds:uri="50aad3ac-2d76-44e0-be38-8061e626423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83</TotalTime>
  <Words>582</Words>
  <Application>Microsoft Office PowerPoint</Application>
  <PresentationFormat>Widescreen</PresentationFormat>
  <Paragraphs>109</Paragraphs>
  <Slides>17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Calibri</vt:lpstr>
      <vt:lpstr>Cambria Math</vt:lpstr>
      <vt:lpstr>Corbel</vt:lpstr>
      <vt:lpstr>Tahoma</vt:lpstr>
      <vt:lpstr>Depth</vt:lpstr>
      <vt:lpstr>Variables and Surfing</vt:lpstr>
      <vt:lpstr>Introduction What are we doing?</vt:lpstr>
      <vt:lpstr>What is Data Analysis?</vt:lpstr>
      <vt:lpstr>Types and Classes of Variables</vt:lpstr>
      <vt:lpstr>Types and Classes of Variables</vt:lpstr>
      <vt:lpstr>Let’s Discuss Your Homework</vt:lpstr>
      <vt:lpstr>Let’s Break Down a Wave</vt:lpstr>
      <vt:lpstr>Let’s Break Down a Wave</vt:lpstr>
      <vt:lpstr>Wave Variables</vt:lpstr>
      <vt:lpstr>Surfer Variables</vt:lpstr>
      <vt:lpstr>Surfer Variables</vt:lpstr>
      <vt:lpstr>Surfer Variables</vt:lpstr>
      <vt:lpstr>Research Topic Quad Chart</vt:lpstr>
      <vt:lpstr>Dice Roll Programming Assignment</vt:lpstr>
      <vt:lpstr>Questions?</vt:lpstr>
      <vt:lpstr>Histograms and Frequency Distributions</vt:lpstr>
      <vt:lpstr>Histograms and Frequency Distributions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Variables and Surfing</dc:title>
  <dc:creator>Braidan Duffy</dc:creator>
  <cp:lastModifiedBy>Braidan Duffy</cp:lastModifiedBy>
  <cp:revision>1</cp:revision>
  <dcterms:created xsi:type="dcterms:W3CDTF">2023-01-10T18:13:36Z</dcterms:created>
  <dcterms:modified xsi:type="dcterms:W3CDTF">2023-01-10T21:16:22Z</dcterms:modified>
</cp:coreProperties>
</file>